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CAF50-B7B5-44B0-B927-AAF5E1D64A34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BCB9-9425-4F8B-8C8E-6F163C25E2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302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CAF50-B7B5-44B0-B927-AAF5E1D64A34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BCB9-9425-4F8B-8C8E-6F163C25E2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643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CAF50-B7B5-44B0-B927-AAF5E1D64A34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BCB9-9425-4F8B-8C8E-6F163C25E2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062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CAF50-B7B5-44B0-B927-AAF5E1D64A34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BCB9-9425-4F8B-8C8E-6F163C25E2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698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CAF50-B7B5-44B0-B927-AAF5E1D64A34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BCB9-9425-4F8B-8C8E-6F163C25E2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442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CAF50-B7B5-44B0-B927-AAF5E1D64A34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BCB9-9425-4F8B-8C8E-6F163C25E2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315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CAF50-B7B5-44B0-B927-AAF5E1D64A34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BCB9-9425-4F8B-8C8E-6F163C25E2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73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CAF50-B7B5-44B0-B927-AAF5E1D64A34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BCB9-9425-4F8B-8C8E-6F163C25E2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032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CAF50-B7B5-44B0-B927-AAF5E1D64A34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BCB9-9425-4F8B-8C8E-6F163C25E2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41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CAF50-B7B5-44B0-B927-AAF5E1D64A34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BCB9-9425-4F8B-8C8E-6F163C25E2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847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CAF50-B7B5-44B0-B927-AAF5E1D64A34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BBCB9-9425-4F8B-8C8E-6F163C25E2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356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CAF50-B7B5-44B0-B927-AAF5E1D64A34}" type="datetimeFigureOut">
              <a:rPr lang="cs-CZ" smtClean="0"/>
              <a:t>14.3.2014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BBCB9-9425-4F8B-8C8E-6F163C25E2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767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pB5jtpKSiW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4%D0%B0%D0%B9%D0%BB:%D0%9C%D0%BE%D0%B3%D0%B8%D0%BB%D0%B0_%D0%A8%D1%83%D0%BA%D1%88%D0%B8%D0%BD%D0%B0.JP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E%D0%BD%D0%B8_%D1%81%D1%80%D0%B0%D0%B6%D0%B0%D0%BB%D0%B8%D1%81%D1%8C_%D0%B7%D0%B0_%D0%A0%D0%BE%D0%B4%D0%B8%D0%BD%D1%83_(%D1%84%D0%B8%D0%BB%D1%8C%D0%BC)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Василий</a:t>
            </a:r>
            <a:r>
              <a:rPr lang="cs-CZ" dirty="0"/>
              <a:t> </a:t>
            </a:r>
            <a:r>
              <a:rPr lang="cs-CZ" dirty="0" err="1"/>
              <a:t>Макарович</a:t>
            </a:r>
            <a:r>
              <a:rPr lang="cs-CZ" dirty="0"/>
              <a:t> </a:t>
            </a:r>
            <a:r>
              <a:rPr lang="cs-CZ" dirty="0" err="1"/>
              <a:t>Шукшин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397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Калина</a:t>
            </a:r>
            <a:r>
              <a:rPr lang="cs-CZ" dirty="0"/>
              <a:t> </a:t>
            </a:r>
            <a:r>
              <a:rPr lang="cs-CZ" dirty="0" err="1"/>
              <a:t>красная</a:t>
            </a:r>
            <a:r>
              <a:rPr lang="cs-CZ" dirty="0"/>
              <a:t>”, </a:t>
            </a:r>
            <a:r>
              <a:rPr lang="cs-CZ" dirty="0" err="1"/>
              <a:t>написаннa</a:t>
            </a:r>
            <a:r>
              <a:rPr lang="cs-CZ" dirty="0"/>
              <a:t> в 1973 </a:t>
            </a:r>
            <a:r>
              <a:rPr lang="cs-CZ" dirty="0" err="1"/>
              <a:t>году</a:t>
            </a:r>
            <a:r>
              <a:rPr lang="cs-CZ" dirty="0"/>
              <a:t>. </a:t>
            </a:r>
          </a:p>
          <a:p>
            <a:r>
              <a:rPr lang="cs-CZ" dirty="0" err="1"/>
              <a:t>Главным</a:t>
            </a:r>
            <a:r>
              <a:rPr lang="cs-CZ" dirty="0"/>
              <a:t> </a:t>
            </a:r>
            <a:r>
              <a:rPr lang="cs-CZ" dirty="0" err="1"/>
              <a:t>героем</a:t>
            </a:r>
            <a:r>
              <a:rPr lang="cs-CZ" dirty="0"/>
              <a:t> </a:t>
            </a:r>
            <a:r>
              <a:rPr lang="cs-CZ" dirty="0" err="1"/>
              <a:t>является</a:t>
            </a:r>
            <a:r>
              <a:rPr lang="cs-CZ" dirty="0"/>
              <a:t> </a:t>
            </a:r>
            <a:r>
              <a:rPr lang="cs-CZ" dirty="0" err="1"/>
              <a:t>Егор</a:t>
            </a:r>
            <a:r>
              <a:rPr lang="cs-CZ" dirty="0"/>
              <a:t> </a:t>
            </a:r>
            <a:r>
              <a:rPr lang="cs-CZ" dirty="0" err="1"/>
              <a:t>Прокудин</a:t>
            </a:r>
            <a:r>
              <a:rPr lang="cs-CZ" dirty="0"/>
              <a:t>.</a:t>
            </a:r>
          </a:p>
          <a:p>
            <a:r>
              <a:rPr lang="cs-CZ" dirty="0" err="1"/>
              <a:t>Егор</a:t>
            </a:r>
            <a:r>
              <a:rPr lang="cs-CZ" dirty="0"/>
              <a:t> </a:t>
            </a:r>
            <a:r>
              <a:rPr lang="cs-CZ" dirty="0" err="1"/>
              <a:t>непоследователен</a:t>
            </a:r>
            <a:r>
              <a:rPr lang="cs-CZ" dirty="0"/>
              <a:t>: </a:t>
            </a:r>
            <a:r>
              <a:rPr lang="cs-CZ" dirty="0" err="1"/>
              <a:t>он</a:t>
            </a:r>
            <a:r>
              <a:rPr lang="cs-CZ" dirty="0"/>
              <a:t> </a:t>
            </a:r>
            <a:r>
              <a:rPr lang="cs-CZ" dirty="0" err="1"/>
              <a:t>груб</a:t>
            </a:r>
            <a:r>
              <a:rPr lang="cs-CZ" dirty="0"/>
              <a:t>, </a:t>
            </a:r>
            <a:r>
              <a:rPr lang="cs-CZ" dirty="0" err="1"/>
              <a:t>любитель</a:t>
            </a:r>
            <a:r>
              <a:rPr lang="cs-CZ" dirty="0"/>
              <a:t> </a:t>
            </a:r>
            <a:r>
              <a:rPr lang="cs-CZ" dirty="0" err="1"/>
              <a:t>попоек</a:t>
            </a:r>
            <a:r>
              <a:rPr lang="cs-CZ" dirty="0"/>
              <a:t>, </a:t>
            </a:r>
            <a:r>
              <a:rPr lang="cs-CZ" dirty="0" err="1"/>
              <a:t>то</a:t>
            </a:r>
            <a:r>
              <a:rPr lang="cs-CZ" dirty="0"/>
              <a:t> </a:t>
            </a:r>
            <a:r>
              <a:rPr lang="cs-CZ" dirty="0" err="1"/>
              <a:t>он</a:t>
            </a:r>
            <a:r>
              <a:rPr lang="cs-CZ" dirty="0"/>
              <a:t> </a:t>
            </a:r>
            <a:r>
              <a:rPr lang="cs-CZ" dirty="0" err="1"/>
              <a:t>добряк</a:t>
            </a:r>
            <a:r>
              <a:rPr lang="cs-CZ" dirty="0"/>
              <a:t>, </a:t>
            </a:r>
            <a:r>
              <a:rPr lang="cs-CZ" dirty="0" err="1"/>
              <a:t>то</a:t>
            </a:r>
            <a:r>
              <a:rPr lang="cs-CZ" dirty="0"/>
              <a:t> </a:t>
            </a:r>
            <a:r>
              <a:rPr lang="cs-CZ" dirty="0" err="1"/>
              <a:t>бандит</a:t>
            </a:r>
            <a:r>
              <a:rPr lang="cs-CZ" dirty="0"/>
              <a:t>.</a:t>
            </a:r>
          </a:p>
          <a:p>
            <a:r>
              <a:rPr lang="cs-CZ" dirty="0"/>
              <a:t>- </a:t>
            </a:r>
            <a:r>
              <a:rPr lang="cs-CZ" dirty="0" err="1"/>
              <a:t>ничего</a:t>
            </a:r>
            <a:r>
              <a:rPr lang="cs-CZ" dirty="0"/>
              <a:t> </a:t>
            </a:r>
            <a:r>
              <a:rPr lang="cs-CZ" dirty="0" err="1"/>
              <a:t>он</a:t>
            </a:r>
            <a:r>
              <a:rPr lang="cs-CZ" dirty="0"/>
              <a:t> </a:t>
            </a:r>
            <a:r>
              <a:rPr lang="cs-CZ" dirty="0" err="1"/>
              <a:t>от</a:t>
            </a:r>
            <a:r>
              <a:rPr lang="cs-CZ" dirty="0"/>
              <a:t> </a:t>
            </a:r>
            <a:r>
              <a:rPr lang="cs-CZ" dirty="0" err="1"/>
              <a:t>нас</a:t>
            </a:r>
            <a:r>
              <a:rPr lang="cs-CZ" dirty="0"/>
              <a:t>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принял</a:t>
            </a:r>
            <a:r>
              <a:rPr lang="cs-CZ" dirty="0"/>
              <a:t> </a:t>
            </a:r>
            <a:r>
              <a:rPr lang="cs-CZ" dirty="0" err="1"/>
              <a:t>бы</a:t>
            </a:r>
            <a:r>
              <a:rPr lang="cs-CZ" dirty="0"/>
              <a:t>, а </a:t>
            </a:r>
            <a:r>
              <a:rPr lang="cs-CZ" dirty="0" err="1"/>
              <a:t>вот</a:t>
            </a:r>
            <a:r>
              <a:rPr lang="cs-CZ" dirty="0"/>
              <a:t> </a:t>
            </a:r>
            <a:r>
              <a:rPr lang="cs-CZ" dirty="0" err="1"/>
              <a:t>наше</a:t>
            </a:r>
            <a:r>
              <a:rPr lang="cs-CZ" dirty="0"/>
              <a:t> </a:t>
            </a:r>
            <a:r>
              <a:rPr lang="cs-CZ" dirty="0" err="1"/>
              <a:t>понимание</a:t>
            </a:r>
            <a:r>
              <a:rPr lang="cs-CZ" dirty="0"/>
              <a:t> </a:t>
            </a:r>
            <a:r>
              <a:rPr lang="cs-CZ" dirty="0" err="1"/>
              <a:t>ему</a:t>
            </a:r>
            <a:r>
              <a:rPr lang="cs-CZ" dirty="0"/>
              <a:t> </a:t>
            </a:r>
            <a:r>
              <a:rPr lang="cs-CZ" dirty="0" err="1"/>
              <a:t>необходимо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5390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Прокудин</a:t>
            </a:r>
            <a:r>
              <a:rPr lang="cs-CZ" dirty="0"/>
              <a:t> </a:t>
            </a:r>
            <a:r>
              <a:rPr lang="cs-CZ" dirty="0" err="1"/>
              <a:t>дает</a:t>
            </a:r>
            <a:r>
              <a:rPr lang="cs-CZ" dirty="0"/>
              <a:t> </a:t>
            </a:r>
            <a:r>
              <a:rPr lang="cs-CZ" dirty="0" err="1"/>
              <a:t>нам</a:t>
            </a:r>
            <a:r>
              <a:rPr lang="cs-CZ" dirty="0"/>
              <a:t> </a:t>
            </a:r>
            <a:r>
              <a:rPr lang="cs-CZ" dirty="0" err="1"/>
              <a:t>понимание</a:t>
            </a:r>
            <a:r>
              <a:rPr lang="cs-CZ" dirty="0"/>
              <a:t>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только</a:t>
            </a:r>
            <a:r>
              <a:rPr lang="cs-CZ" dirty="0"/>
              <a:t> </a:t>
            </a:r>
            <a:r>
              <a:rPr lang="cs-CZ" dirty="0" err="1"/>
              <a:t>самого</a:t>
            </a:r>
            <a:r>
              <a:rPr lang="cs-CZ" dirty="0"/>
              <a:t> </a:t>
            </a:r>
            <a:r>
              <a:rPr lang="cs-CZ" dirty="0" err="1"/>
              <a:t>себя</a:t>
            </a:r>
            <a:r>
              <a:rPr lang="cs-CZ" dirty="0"/>
              <a:t>, </a:t>
            </a:r>
            <a:r>
              <a:rPr lang="cs-CZ" dirty="0" err="1"/>
              <a:t>но</a:t>
            </a:r>
            <a:r>
              <a:rPr lang="cs-CZ" dirty="0"/>
              <a:t> и </a:t>
            </a:r>
            <a:r>
              <a:rPr lang="cs-CZ" dirty="0" err="1"/>
              <a:t>своего</a:t>
            </a:r>
            <a:r>
              <a:rPr lang="cs-CZ" dirty="0"/>
              <a:t> </a:t>
            </a:r>
            <a:r>
              <a:rPr lang="cs-CZ" dirty="0" err="1"/>
              <a:t>художника</a:t>
            </a:r>
            <a:r>
              <a:rPr lang="cs-CZ" dirty="0"/>
              <a:t> - </a:t>
            </a:r>
            <a:r>
              <a:rPr lang="cs-CZ" dirty="0" err="1"/>
              <a:t>Василия</a:t>
            </a:r>
            <a:r>
              <a:rPr lang="cs-CZ" dirty="0"/>
              <a:t> </a:t>
            </a:r>
            <a:r>
              <a:rPr lang="cs-CZ" dirty="0" err="1"/>
              <a:t>Шукшина</a:t>
            </a:r>
            <a:r>
              <a:rPr lang="cs-CZ" dirty="0"/>
              <a:t>.</a:t>
            </a:r>
          </a:p>
          <a:p>
            <a:r>
              <a:rPr lang="cs-CZ" dirty="0" err="1"/>
              <a:t>Критика</a:t>
            </a:r>
            <a:r>
              <a:rPr lang="cs-CZ" dirty="0"/>
              <a:t>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сразу</a:t>
            </a:r>
            <a:r>
              <a:rPr lang="cs-CZ" dirty="0"/>
              <a:t> </a:t>
            </a:r>
            <a:r>
              <a:rPr lang="cs-CZ" dirty="0" err="1"/>
              <a:t>заметила</a:t>
            </a:r>
            <a:r>
              <a:rPr lang="cs-CZ" dirty="0"/>
              <a:t>, </a:t>
            </a:r>
            <a:r>
              <a:rPr lang="cs-CZ" dirty="0" err="1"/>
              <a:t>что</a:t>
            </a:r>
            <a:r>
              <a:rPr lang="cs-CZ" dirty="0"/>
              <a:t> </a:t>
            </a:r>
            <a:r>
              <a:rPr lang="cs-CZ" dirty="0" err="1"/>
              <a:t>такой</a:t>
            </a:r>
            <a:r>
              <a:rPr lang="cs-CZ" dirty="0"/>
              <a:t> </a:t>
            </a:r>
            <a:r>
              <a:rPr lang="cs-CZ" dirty="0" err="1"/>
              <a:t>образ</a:t>
            </a:r>
            <a:r>
              <a:rPr lang="cs-CZ" dirty="0"/>
              <a:t> </a:t>
            </a:r>
            <a:r>
              <a:rPr lang="cs-CZ" dirty="0" err="1"/>
              <a:t>жизни</a:t>
            </a:r>
            <a:r>
              <a:rPr lang="cs-CZ" dirty="0"/>
              <a:t> </a:t>
            </a:r>
            <a:r>
              <a:rPr lang="cs-CZ" dirty="0" err="1"/>
              <a:t>до</a:t>
            </a:r>
            <a:r>
              <a:rPr lang="cs-CZ" dirty="0"/>
              <a:t> </a:t>
            </a:r>
            <a:r>
              <a:rPr lang="cs-CZ" dirty="0" err="1"/>
              <a:t>сих</a:t>
            </a:r>
            <a:r>
              <a:rPr lang="cs-CZ" dirty="0"/>
              <a:t> </a:t>
            </a:r>
            <a:r>
              <a:rPr lang="cs-CZ" dirty="0" err="1"/>
              <a:t>пор</a:t>
            </a:r>
            <a:r>
              <a:rPr lang="cs-CZ" dirty="0"/>
              <a:t>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удавалось</a:t>
            </a:r>
            <a:r>
              <a:rPr lang="cs-CZ" dirty="0"/>
              <a:t>, </a:t>
            </a:r>
            <a:r>
              <a:rPr lang="cs-CZ" dirty="0" err="1"/>
              <a:t>пожалуй</a:t>
            </a:r>
            <a:r>
              <a:rPr lang="cs-CZ" dirty="0"/>
              <a:t>, </a:t>
            </a:r>
            <a:r>
              <a:rPr lang="cs-CZ" dirty="0" err="1"/>
              <a:t>создать</a:t>
            </a:r>
            <a:r>
              <a:rPr lang="cs-CZ" dirty="0"/>
              <a:t> </a:t>
            </a:r>
            <a:r>
              <a:rPr lang="cs-CZ" dirty="0" err="1"/>
              <a:t>никому</a:t>
            </a:r>
            <a:r>
              <a:rPr lang="cs-CZ" dirty="0"/>
              <a:t> - </a:t>
            </a:r>
            <a:r>
              <a:rPr lang="cs-CZ" dirty="0" err="1"/>
              <a:t>ни</a:t>
            </a:r>
            <a:r>
              <a:rPr lang="cs-CZ" dirty="0"/>
              <a:t> </a:t>
            </a:r>
            <a:r>
              <a:rPr lang="cs-CZ" dirty="0" err="1"/>
              <a:t>одному</a:t>
            </a:r>
            <a:r>
              <a:rPr lang="cs-CZ" dirty="0"/>
              <a:t> </a:t>
            </a:r>
            <a:r>
              <a:rPr lang="cs-CZ" dirty="0" err="1"/>
              <a:t>писателю</a:t>
            </a:r>
            <a:r>
              <a:rPr lang="cs-CZ" dirty="0"/>
              <a:t>, </a:t>
            </a:r>
            <a:r>
              <a:rPr lang="cs-CZ" dirty="0" err="1"/>
              <a:t>ни</a:t>
            </a:r>
            <a:r>
              <a:rPr lang="cs-CZ" dirty="0"/>
              <a:t> </a:t>
            </a:r>
            <a:r>
              <a:rPr lang="cs-CZ" dirty="0" err="1"/>
              <a:t>одному</a:t>
            </a:r>
            <a:r>
              <a:rPr lang="cs-CZ" dirty="0"/>
              <a:t> </a:t>
            </a:r>
            <a:r>
              <a:rPr lang="cs-CZ" dirty="0" err="1"/>
              <a:t>режиссеру</a:t>
            </a:r>
            <a:r>
              <a:rPr lang="cs-CZ" dirty="0"/>
              <a:t>, </a:t>
            </a:r>
            <a:r>
              <a:rPr lang="cs-CZ" dirty="0" err="1"/>
              <a:t>ни</a:t>
            </a:r>
            <a:r>
              <a:rPr lang="cs-CZ" dirty="0"/>
              <a:t> </a:t>
            </a:r>
            <a:r>
              <a:rPr lang="cs-CZ" dirty="0" err="1"/>
              <a:t>одному</a:t>
            </a:r>
            <a:r>
              <a:rPr lang="cs-CZ" dirty="0"/>
              <a:t> </a:t>
            </a:r>
            <a:r>
              <a:rPr lang="cs-CZ" dirty="0" err="1"/>
              <a:t>актеру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8218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Шукшину</a:t>
            </a:r>
            <a:r>
              <a:rPr lang="cs-CZ" dirty="0"/>
              <a:t> </a:t>
            </a:r>
            <a:r>
              <a:rPr lang="cs-CZ" dirty="0" err="1"/>
              <a:t>это</a:t>
            </a:r>
            <a:r>
              <a:rPr lang="cs-CZ" dirty="0"/>
              <a:t> </a:t>
            </a:r>
            <a:r>
              <a:rPr lang="cs-CZ" dirty="0" err="1"/>
              <a:t>удалось</a:t>
            </a:r>
            <a:r>
              <a:rPr lang="cs-CZ" dirty="0"/>
              <a:t>,  </a:t>
            </a:r>
            <a:r>
              <a:rPr lang="cs-CZ" dirty="0" err="1"/>
              <a:t>потому</a:t>
            </a:r>
            <a:r>
              <a:rPr lang="cs-CZ" dirty="0"/>
              <a:t> </a:t>
            </a:r>
            <a:r>
              <a:rPr lang="cs-CZ" dirty="0" err="1"/>
              <a:t>что</a:t>
            </a:r>
            <a:r>
              <a:rPr lang="cs-CZ" dirty="0"/>
              <a:t> </a:t>
            </a:r>
            <a:r>
              <a:rPr lang="cs-CZ" dirty="0" err="1"/>
              <a:t>он</a:t>
            </a:r>
            <a:r>
              <a:rPr lang="cs-CZ" dirty="0"/>
              <a:t> и </a:t>
            </a:r>
            <a:r>
              <a:rPr lang="cs-CZ" dirty="0" err="1"/>
              <a:t>писатель</a:t>
            </a:r>
            <a:r>
              <a:rPr lang="cs-CZ" dirty="0"/>
              <a:t>, и </a:t>
            </a:r>
            <a:r>
              <a:rPr lang="cs-CZ" dirty="0" err="1"/>
              <a:t>режиссер</a:t>
            </a:r>
            <a:r>
              <a:rPr lang="cs-CZ" dirty="0"/>
              <a:t>, и </a:t>
            </a:r>
            <a:r>
              <a:rPr lang="cs-CZ" dirty="0" err="1"/>
              <a:t>актер</a:t>
            </a:r>
            <a:r>
              <a:rPr lang="cs-CZ" dirty="0"/>
              <a:t> в </a:t>
            </a:r>
            <a:r>
              <a:rPr lang="cs-CZ" dirty="0" err="1"/>
              <a:t>одном</a:t>
            </a:r>
            <a:r>
              <a:rPr lang="cs-CZ" dirty="0"/>
              <a:t> </a:t>
            </a:r>
            <a:r>
              <a:rPr lang="cs-CZ" dirty="0" err="1"/>
              <a:t>лице</a:t>
            </a:r>
            <a:r>
              <a:rPr lang="cs-CZ" dirty="0"/>
              <a:t>.</a:t>
            </a:r>
          </a:p>
          <a:p>
            <a:r>
              <a:rPr lang="cs-CZ" dirty="0" err="1"/>
              <a:t>Все</a:t>
            </a:r>
            <a:r>
              <a:rPr lang="cs-CZ" dirty="0"/>
              <a:t> </a:t>
            </a:r>
            <a:r>
              <a:rPr lang="cs-CZ" dirty="0" err="1"/>
              <a:t>его</a:t>
            </a:r>
            <a:r>
              <a:rPr lang="cs-CZ" dirty="0"/>
              <a:t> </a:t>
            </a:r>
            <a:r>
              <a:rPr lang="cs-CZ" dirty="0" err="1"/>
              <a:t>герои</a:t>
            </a:r>
            <a:r>
              <a:rPr lang="cs-CZ" dirty="0"/>
              <a:t> </a:t>
            </a:r>
            <a:r>
              <a:rPr lang="cs-CZ" dirty="0" err="1"/>
              <a:t>совершают</a:t>
            </a:r>
            <a:r>
              <a:rPr lang="cs-CZ" dirty="0"/>
              <a:t> </a:t>
            </a:r>
            <a:r>
              <a:rPr lang="cs-CZ" dirty="0" err="1"/>
              <a:t>ошибки</a:t>
            </a:r>
            <a:r>
              <a:rPr lang="cs-CZ" dirty="0"/>
              <a:t>, </a:t>
            </a:r>
            <a:r>
              <a:rPr lang="cs-CZ" dirty="0" err="1"/>
              <a:t>но</a:t>
            </a:r>
            <a:r>
              <a:rPr lang="cs-CZ" dirty="0"/>
              <a:t> </a:t>
            </a:r>
            <a:r>
              <a:rPr lang="cs-CZ" dirty="0" err="1"/>
              <a:t>эти</a:t>
            </a:r>
            <a:r>
              <a:rPr lang="cs-CZ" dirty="0"/>
              <a:t> </a:t>
            </a:r>
            <a:r>
              <a:rPr lang="cs-CZ" dirty="0" err="1"/>
              <a:t>ведут</a:t>
            </a:r>
            <a:r>
              <a:rPr lang="cs-CZ" dirty="0"/>
              <a:t> к </a:t>
            </a:r>
            <a:r>
              <a:rPr lang="cs-CZ" dirty="0" err="1"/>
              <a:t>правильному</a:t>
            </a:r>
            <a:r>
              <a:rPr lang="cs-CZ" dirty="0"/>
              <a:t> </a:t>
            </a:r>
            <a:r>
              <a:rPr lang="cs-CZ" dirty="0" err="1"/>
              <a:t>пути</a:t>
            </a:r>
            <a:r>
              <a:rPr lang="cs-CZ" dirty="0"/>
              <a:t>, к </a:t>
            </a:r>
            <a:r>
              <a:rPr lang="cs-CZ" dirty="0" err="1"/>
              <a:t>новой</a:t>
            </a:r>
            <a:r>
              <a:rPr lang="cs-CZ" dirty="0"/>
              <a:t> </a:t>
            </a:r>
            <a:r>
              <a:rPr lang="cs-CZ" dirty="0" err="1"/>
              <a:t>жизни</a:t>
            </a:r>
            <a:r>
              <a:rPr lang="cs-CZ" dirty="0"/>
              <a:t>.</a:t>
            </a:r>
          </a:p>
          <a:p>
            <a:r>
              <a:rPr lang="cs-CZ" dirty="0"/>
              <a:t>К </a:t>
            </a:r>
            <a:r>
              <a:rPr lang="cs-CZ" dirty="0" err="1"/>
              <a:t>сожалению</a:t>
            </a:r>
            <a:r>
              <a:rPr lang="cs-CZ" dirty="0"/>
              <a:t>  у </a:t>
            </a:r>
            <a:r>
              <a:rPr lang="cs-CZ" dirty="0" err="1"/>
              <a:t>Прокудина</a:t>
            </a:r>
            <a:r>
              <a:rPr lang="cs-CZ" dirty="0"/>
              <a:t> </a:t>
            </a:r>
            <a:r>
              <a:rPr lang="cs-CZ" dirty="0" err="1"/>
              <a:t>его</a:t>
            </a:r>
            <a:r>
              <a:rPr lang="cs-CZ" dirty="0"/>
              <a:t> </a:t>
            </a:r>
            <a:r>
              <a:rPr lang="cs-CZ" dirty="0" err="1"/>
              <a:t>новый</a:t>
            </a:r>
            <a:r>
              <a:rPr lang="cs-CZ" dirty="0"/>
              <a:t> </a:t>
            </a:r>
            <a:r>
              <a:rPr lang="cs-CZ" dirty="0" err="1"/>
              <a:t>путь</a:t>
            </a:r>
            <a:r>
              <a:rPr lang="cs-CZ" dirty="0"/>
              <a:t> </a:t>
            </a:r>
            <a:r>
              <a:rPr lang="cs-CZ" dirty="0" err="1"/>
              <a:t>кончит</a:t>
            </a:r>
            <a:r>
              <a:rPr lang="cs-CZ" dirty="0"/>
              <a:t> </a:t>
            </a:r>
            <a:r>
              <a:rPr lang="cs-CZ" dirty="0" err="1"/>
              <a:t>его</a:t>
            </a:r>
            <a:r>
              <a:rPr lang="cs-CZ" dirty="0"/>
              <a:t> </a:t>
            </a:r>
            <a:r>
              <a:rPr lang="cs-CZ" dirty="0" err="1"/>
              <a:t>убийством</a:t>
            </a:r>
            <a:r>
              <a:rPr lang="cs-CZ" dirty="0"/>
              <a:t>, </a:t>
            </a:r>
            <a:r>
              <a:rPr lang="cs-CZ" dirty="0" err="1"/>
              <a:t>мотому</a:t>
            </a:r>
            <a:r>
              <a:rPr lang="cs-CZ" dirty="0"/>
              <a:t> </a:t>
            </a:r>
            <a:r>
              <a:rPr lang="cs-CZ" dirty="0" err="1"/>
              <a:t>что</a:t>
            </a:r>
            <a:r>
              <a:rPr lang="cs-CZ" dirty="0"/>
              <a:t> </a:t>
            </a:r>
            <a:r>
              <a:rPr lang="cs-CZ" dirty="0" err="1"/>
              <a:t>его</a:t>
            </a:r>
            <a:r>
              <a:rPr lang="cs-CZ" dirty="0"/>
              <a:t> </a:t>
            </a:r>
            <a:r>
              <a:rPr lang="cs-CZ" dirty="0" err="1"/>
              <a:t>достигло</a:t>
            </a:r>
            <a:r>
              <a:rPr lang="cs-CZ" dirty="0"/>
              <a:t> </a:t>
            </a:r>
            <a:r>
              <a:rPr lang="cs-CZ" dirty="0" err="1"/>
              <a:t>его</a:t>
            </a:r>
            <a:r>
              <a:rPr lang="cs-CZ" dirty="0"/>
              <a:t> </a:t>
            </a:r>
            <a:r>
              <a:rPr lang="cs-CZ" dirty="0" err="1"/>
              <a:t>прошлое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2169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u="sng" dirty="0">
                <a:hlinkClick r:id="rId2"/>
              </a:rPr>
              <a:t>http://www.youtube.com/watch?v=pB5jtpKSiWg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7926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213" y="2428875"/>
            <a:ext cx="5743575" cy="2005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1" name="Obrázek 2" descr="http://upload.wikimedia.org/wikipedia/ru/thumb/2/2c/%D0%9C%D0%BE%D0%B3%D0%B8%D0%BB%D0%B0_%D0%A8%D1%83%D0%BA%D1%88%D0%B8%D0%BD%D0%B0.JPG/220px-%D0%9C%D0%BE%D0%B3%D0%B8%D0%BB%D0%B0_%D0%A8%D1%83%D0%BA%D1%88%D0%B8%D0%BD%D0%B0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397412"/>
            <a:ext cx="2095500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0970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/>
              <a:t>родился</a:t>
            </a:r>
            <a:r>
              <a:rPr lang="cs-CZ" dirty="0"/>
              <a:t> 25 </a:t>
            </a:r>
            <a:r>
              <a:rPr lang="cs-CZ" dirty="0" err="1"/>
              <a:t>июля</a:t>
            </a:r>
            <a:r>
              <a:rPr lang="cs-CZ" dirty="0"/>
              <a:t> 1929 </a:t>
            </a:r>
            <a:r>
              <a:rPr lang="cs-CZ" dirty="0" err="1"/>
              <a:t>года</a:t>
            </a:r>
            <a:r>
              <a:rPr lang="cs-CZ" dirty="0"/>
              <a:t> в </a:t>
            </a:r>
            <a:r>
              <a:rPr lang="cs-CZ" dirty="0" err="1"/>
              <a:t>селе</a:t>
            </a:r>
            <a:r>
              <a:rPr lang="cs-CZ" dirty="0"/>
              <a:t> </a:t>
            </a:r>
            <a:r>
              <a:rPr lang="cs-CZ" dirty="0" err="1"/>
              <a:t>Сростки</a:t>
            </a:r>
            <a:r>
              <a:rPr lang="cs-CZ" dirty="0"/>
              <a:t> </a:t>
            </a:r>
            <a:r>
              <a:rPr lang="cs-CZ" dirty="0" err="1"/>
              <a:t>Алтайского</a:t>
            </a:r>
            <a:r>
              <a:rPr lang="cs-CZ" dirty="0"/>
              <a:t> </a:t>
            </a:r>
            <a:r>
              <a:rPr lang="cs-CZ" dirty="0" err="1"/>
              <a:t>края</a:t>
            </a:r>
            <a:r>
              <a:rPr lang="cs-CZ" dirty="0"/>
              <a:t>.</a:t>
            </a:r>
          </a:p>
          <a:p>
            <a:r>
              <a:rPr lang="cs-CZ" dirty="0" err="1"/>
              <a:t>Уже</a:t>
            </a:r>
            <a:r>
              <a:rPr lang="cs-CZ" dirty="0"/>
              <a:t> в </a:t>
            </a:r>
            <a:r>
              <a:rPr lang="cs-CZ" dirty="0" err="1"/>
              <a:t>школьные</a:t>
            </a:r>
            <a:r>
              <a:rPr lang="cs-CZ" dirty="0"/>
              <a:t> </a:t>
            </a:r>
            <a:r>
              <a:rPr lang="cs-CZ" dirty="0" err="1"/>
              <a:t>годы</a:t>
            </a:r>
            <a:r>
              <a:rPr lang="cs-CZ" dirty="0"/>
              <a:t> </a:t>
            </a:r>
            <a:r>
              <a:rPr lang="cs-CZ" dirty="0" err="1"/>
              <a:t>он</a:t>
            </a:r>
            <a:r>
              <a:rPr lang="cs-CZ" dirty="0"/>
              <a:t> </a:t>
            </a:r>
            <a:r>
              <a:rPr lang="cs-CZ" dirty="0" err="1"/>
              <a:t>начинал</a:t>
            </a:r>
            <a:r>
              <a:rPr lang="cs-CZ" dirty="0"/>
              <a:t> </a:t>
            </a:r>
            <a:r>
              <a:rPr lang="cs-CZ" dirty="0" err="1"/>
              <a:t>писать</a:t>
            </a:r>
            <a:r>
              <a:rPr lang="cs-CZ" dirty="0"/>
              <a:t> </a:t>
            </a:r>
          </a:p>
          <a:p>
            <a:r>
              <a:rPr lang="cs-CZ" dirty="0"/>
              <a:t>В 1954 </a:t>
            </a:r>
            <a:r>
              <a:rPr lang="cs-CZ" dirty="0" err="1"/>
              <a:t>году</a:t>
            </a:r>
            <a:r>
              <a:rPr lang="cs-CZ" dirty="0"/>
              <a:t> </a:t>
            </a:r>
            <a:r>
              <a:rPr lang="cs-CZ" dirty="0" err="1"/>
              <a:t>поступил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режиссерский</a:t>
            </a:r>
            <a:r>
              <a:rPr lang="cs-CZ" dirty="0"/>
              <a:t> </a:t>
            </a:r>
            <a:r>
              <a:rPr lang="cs-CZ" dirty="0" err="1"/>
              <a:t>факультет</a:t>
            </a:r>
            <a:r>
              <a:rPr lang="cs-CZ" dirty="0"/>
              <a:t> </a:t>
            </a:r>
          </a:p>
          <a:p>
            <a:r>
              <a:rPr lang="cs-CZ" dirty="0" err="1"/>
              <a:t>Шукшин</a:t>
            </a:r>
            <a:r>
              <a:rPr lang="cs-CZ" dirty="0"/>
              <a:t> </a:t>
            </a:r>
            <a:r>
              <a:rPr lang="cs-CZ" dirty="0" err="1"/>
              <a:t>работал</a:t>
            </a:r>
            <a:r>
              <a:rPr lang="cs-CZ" dirty="0"/>
              <a:t> </a:t>
            </a:r>
            <a:r>
              <a:rPr lang="cs-CZ" dirty="0"/>
              <a:t> </a:t>
            </a:r>
            <a:r>
              <a:rPr lang="cs-CZ" dirty="0" err="1" smtClean="0"/>
              <a:t>режиссеро</a:t>
            </a:r>
            <a:r>
              <a:rPr lang="ru-RU" dirty="0"/>
              <a:t>м</a:t>
            </a:r>
            <a:r>
              <a:rPr lang="cs-CZ" dirty="0" smtClean="0"/>
              <a:t> </a:t>
            </a:r>
            <a:r>
              <a:rPr lang="cs-CZ" dirty="0"/>
              <a:t>и </a:t>
            </a:r>
            <a:r>
              <a:rPr lang="cs-CZ" dirty="0" err="1" smtClean="0"/>
              <a:t>актер</a:t>
            </a:r>
            <a:r>
              <a:rPr lang="ru-RU" dirty="0" smtClean="0"/>
              <a:t>о</a:t>
            </a:r>
            <a:r>
              <a:rPr lang="ru-RU" dirty="0"/>
              <a:t>м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/>
              <a:t> </a:t>
            </a:r>
          </a:p>
          <a:p>
            <a:r>
              <a:rPr lang="ru-RU" dirty="0"/>
              <a:t>Первая книга Шукшина — «Сельские жители» — вышла в 1963 году</a:t>
            </a:r>
            <a:endParaRPr lang="cs-CZ" dirty="0"/>
          </a:p>
          <a:p>
            <a:r>
              <a:rPr lang="cs-CZ" dirty="0" err="1"/>
              <a:t>Умер</a:t>
            </a:r>
            <a:r>
              <a:rPr lang="cs-CZ" dirty="0"/>
              <a:t> 2 </a:t>
            </a:r>
            <a:r>
              <a:rPr lang="cs-CZ" dirty="0" err="1"/>
              <a:t>октября</a:t>
            </a:r>
            <a:r>
              <a:rPr lang="cs-CZ" dirty="0"/>
              <a:t> 1974 </a:t>
            </a:r>
            <a:r>
              <a:rPr lang="cs-CZ" dirty="0" err="1"/>
              <a:t>года</a:t>
            </a:r>
            <a:r>
              <a:rPr lang="cs-CZ" dirty="0"/>
              <a:t>,</a:t>
            </a:r>
            <a:r>
              <a:rPr lang="ru-RU" dirty="0"/>
              <a:t> в период съёмок фильма </a:t>
            </a:r>
            <a:r>
              <a:rPr lang="ru-RU" u="sng" dirty="0">
                <a:hlinkClick r:id="rId2" tooltip="Они сражались за Родину (фильм)"/>
              </a:rPr>
              <a:t>«Они сражались за Родину»</a:t>
            </a:r>
            <a:r>
              <a:rPr lang="ru-RU" dirty="0"/>
              <a:t> на теплоходе «Дунай».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8583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Рассказы</a:t>
            </a:r>
            <a:r>
              <a:rPr lang="cs-CZ" dirty="0"/>
              <a:t> </a:t>
            </a:r>
            <a:r>
              <a:rPr lang="cs-CZ" dirty="0" err="1"/>
              <a:t>Шукшина</a:t>
            </a:r>
            <a:r>
              <a:rPr lang="cs-CZ" dirty="0"/>
              <a:t>, </a:t>
            </a:r>
            <a:r>
              <a:rPr lang="cs-CZ" dirty="0" err="1"/>
              <a:t>относят</a:t>
            </a:r>
            <a:r>
              <a:rPr lang="ru-RU" dirty="0"/>
              <a:t>с</a:t>
            </a:r>
            <a:r>
              <a:rPr lang="cs-CZ" dirty="0"/>
              <a:t>я «к </a:t>
            </a:r>
            <a:r>
              <a:rPr lang="cs-CZ" dirty="0" err="1"/>
              <a:t>деревенской</a:t>
            </a:r>
            <a:r>
              <a:rPr lang="cs-CZ" dirty="0"/>
              <a:t> </a:t>
            </a:r>
            <a:r>
              <a:rPr lang="cs-CZ" dirty="0" err="1"/>
              <a:t>прозе</a:t>
            </a:r>
            <a:r>
              <a:rPr lang="cs-CZ" dirty="0"/>
              <a:t>».</a:t>
            </a:r>
          </a:p>
          <a:p>
            <a:r>
              <a:rPr lang="cs-CZ" dirty="0" err="1"/>
              <a:t>Свой</a:t>
            </a:r>
            <a:r>
              <a:rPr lang="cs-CZ" dirty="0"/>
              <a:t> </a:t>
            </a:r>
            <a:r>
              <a:rPr lang="cs-CZ" dirty="0" err="1"/>
              <a:t>материал</a:t>
            </a:r>
            <a:r>
              <a:rPr lang="cs-CZ" dirty="0"/>
              <a:t> </a:t>
            </a:r>
            <a:r>
              <a:rPr lang="cs-CZ" dirty="0" err="1"/>
              <a:t>для</a:t>
            </a:r>
            <a:r>
              <a:rPr lang="cs-CZ" dirty="0"/>
              <a:t> </a:t>
            </a:r>
            <a:r>
              <a:rPr lang="cs-CZ" dirty="0" err="1"/>
              <a:t>своих</a:t>
            </a:r>
            <a:r>
              <a:rPr lang="cs-CZ" dirty="0"/>
              <a:t> </a:t>
            </a:r>
            <a:r>
              <a:rPr lang="cs-CZ" dirty="0" err="1"/>
              <a:t>произведений</a:t>
            </a:r>
            <a:r>
              <a:rPr lang="cs-CZ" dirty="0"/>
              <a:t> </a:t>
            </a:r>
            <a:r>
              <a:rPr lang="cs-CZ" dirty="0" err="1"/>
              <a:t>писатель</a:t>
            </a:r>
            <a:r>
              <a:rPr lang="cs-CZ" dirty="0"/>
              <a:t> </a:t>
            </a:r>
            <a:r>
              <a:rPr lang="cs-CZ" dirty="0" err="1"/>
              <a:t>брал</a:t>
            </a:r>
            <a:r>
              <a:rPr lang="cs-CZ" dirty="0"/>
              <a:t> </a:t>
            </a:r>
            <a:r>
              <a:rPr lang="cs-CZ" dirty="0" err="1"/>
              <a:t>везде</a:t>
            </a:r>
            <a:r>
              <a:rPr lang="cs-CZ" dirty="0"/>
              <a:t>, </a:t>
            </a:r>
            <a:r>
              <a:rPr lang="cs-CZ" dirty="0" err="1"/>
              <a:t>где</a:t>
            </a:r>
            <a:r>
              <a:rPr lang="cs-CZ" dirty="0"/>
              <a:t> </a:t>
            </a:r>
            <a:r>
              <a:rPr lang="cs-CZ" dirty="0" err="1"/>
              <a:t>живут</a:t>
            </a:r>
            <a:r>
              <a:rPr lang="cs-CZ" dirty="0"/>
              <a:t> </a:t>
            </a:r>
            <a:r>
              <a:rPr lang="cs-CZ" dirty="0" err="1"/>
              <a:t>люди</a:t>
            </a:r>
            <a:r>
              <a:rPr lang="cs-CZ" dirty="0"/>
              <a:t>. </a:t>
            </a:r>
          </a:p>
          <a:p>
            <a:r>
              <a:rPr lang="cs-CZ" dirty="0" err="1"/>
              <a:t>Главные</a:t>
            </a:r>
            <a:r>
              <a:rPr lang="cs-CZ" dirty="0"/>
              <a:t> </a:t>
            </a:r>
            <a:r>
              <a:rPr lang="cs-CZ" dirty="0" err="1"/>
              <a:t>герои</a:t>
            </a:r>
            <a:r>
              <a:rPr lang="cs-CZ" dirty="0"/>
              <a:t> </a:t>
            </a:r>
            <a:r>
              <a:rPr lang="cs-CZ" dirty="0" err="1"/>
              <a:t>большинства</a:t>
            </a:r>
            <a:r>
              <a:rPr lang="cs-CZ" dirty="0"/>
              <a:t> </a:t>
            </a:r>
            <a:r>
              <a:rPr lang="cs-CZ" dirty="0" err="1"/>
              <a:t>его</a:t>
            </a:r>
            <a:r>
              <a:rPr lang="cs-CZ" dirty="0"/>
              <a:t> </a:t>
            </a:r>
            <a:r>
              <a:rPr lang="cs-CZ" dirty="0" err="1"/>
              <a:t>рассказов</a:t>
            </a:r>
            <a:r>
              <a:rPr lang="cs-CZ" dirty="0"/>
              <a:t> – </a:t>
            </a:r>
            <a:r>
              <a:rPr lang="cs-CZ" dirty="0" err="1"/>
              <a:t>деревенские</a:t>
            </a:r>
            <a:r>
              <a:rPr lang="cs-CZ" dirty="0"/>
              <a:t> и </a:t>
            </a:r>
            <a:r>
              <a:rPr lang="cs-CZ" dirty="0" err="1"/>
              <a:t>городские</a:t>
            </a:r>
            <a:r>
              <a:rPr lang="cs-CZ" dirty="0"/>
              <a:t> </a:t>
            </a:r>
            <a:r>
              <a:rPr lang="cs-CZ" dirty="0" err="1"/>
              <a:t>простые</a:t>
            </a:r>
            <a:r>
              <a:rPr lang="cs-CZ" dirty="0"/>
              <a:t> </a:t>
            </a:r>
            <a:r>
              <a:rPr lang="cs-CZ" dirty="0" err="1"/>
              <a:t>люди</a:t>
            </a:r>
            <a:r>
              <a:rPr lang="cs-CZ" dirty="0"/>
              <a:t>, </a:t>
            </a:r>
            <a:r>
              <a:rPr lang="cs-CZ" dirty="0" err="1"/>
              <a:t>не</a:t>
            </a:r>
            <a:r>
              <a:rPr lang="cs-CZ" dirty="0"/>
              <a:t>  </a:t>
            </a:r>
            <a:r>
              <a:rPr lang="cs-CZ" dirty="0" err="1"/>
              <a:t>идеализировал</a:t>
            </a:r>
            <a:r>
              <a:rPr lang="cs-CZ" dirty="0"/>
              <a:t> </a:t>
            </a:r>
            <a:r>
              <a:rPr lang="cs-CZ" dirty="0" err="1"/>
              <a:t>их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8269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Мы</a:t>
            </a:r>
            <a:r>
              <a:rPr lang="cs-CZ" dirty="0"/>
              <a:t> </a:t>
            </a:r>
            <a:r>
              <a:rPr lang="cs-CZ" dirty="0" err="1"/>
              <a:t>смеемся</a:t>
            </a:r>
            <a:r>
              <a:rPr lang="cs-CZ" dirty="0"/>
              <a:t>, </a:t>
            </a:r>
            <a:r>
              <a:rPr lang="cs-CZ" dirty="0" err="1"/>
              <a:t>читая</a:t>
            </a:r>
            <a:r>
              <a:rPr lang="cs-CZ" dirty="0"/>
              <a:t> </a:t>
            </a:r>
            <a:r>
              <a:rPr lang="cs-CZ" dirty="0" err="1"/>
              <a:t>многие</a:t>
            </a:r>
            <a:r>
              <a:rPr lang="cs-CZ" dirty="0"/>
              <a:t> </a:t>
            </a:r>
            <a:r>
              <a:rPr lang="cs-CZ" dirty="0" err="1"/>
              <a:t>рассказы</a:t>
            </a:r>
            <a:r>
              <a:rPr lang="cs-CZ" dirty="0"/>
              <a:t> </a:t>
            </a:r>
            <a:r>
              <a:rPr lang="cs-CZ" dirty="0" err="1"/>
              <a:t>Шукшина</a:t>
            </a:r>
            <a:r>
              <a:rPr lang="cs-CZ" dirty="0"/>
              <a:t>, </a:t>
            </a:r>
            <a:r>
              <a:rPr lang="cs-CZ" dirty="0" err="1"/>
              <a:t>задумываясь</a:t>
            </a:r>
            <a:r>
              <a:rPr lang="cs-CZ" dirty="0"/>
              <a:t> </a:t>
            </a:r>
            <a:r>
              <a:rPr lang="cs-CZ" dirty="0" err="1"/>
              <a:t>над</a:t>
            </a:r>
            <a:r>
              <a:rPr lang="cs-CZ" dirty="0"/>
              <a:t> </a:t>
            </a:r>
            <a:r>
              <a:rPr lang="cs-CZ" dirty="0" err="1"/>
              <a:t>прочитанным</a:t>
            </a:r>
            <a:r>
              <a:rPr lang="cs-CZ" dirty="0"/>
              <a:t>,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знаем</a:t>
            </a:r>
            <a:r>
              <a:rPr lang="cs-CZ" dirty="0"/>
              <a:t>: </a:t>
            </a:r>
            <a:r>
              <a:rPr lang="cs-CZ" dirty="0" err="1"/>
              <a:t>веселиться</a:t>
            </a:r>
            <a:r>
              <a:rPr lang="cs-CZ" dirty="0"/>
              <a:t> </a:t>
            </a:r>
            <a:r>
              <a:rPr lang="cs-CZ" dirty="0" err="1"/>
              <a:t>нам</a:t>
            </a:r>
            <a:r>
              <a:rPr lang="cs-CZ" dirty="0"/>
              <a:t> </a:t>
            </a:r>
            <a:r>
              <a:rPr lang="cs-CZ" dirty="0" err="1"/>
              <a:t>или</a:t>
            </a:r>
            <a:r>
              <a:rPr lang="cs-CZ" dirty="0"/>
              <a:t> </a:t>
            </a:r>
            <a:r>
              <a:rPr lang="cs-CZ" dirty="0" err="1"/>
              <a:t>горевать</a:t>
            </a:r>
            <a:endParaRPr lang="cs-CZ" dirty="0"/>
          </a:p>
          <a:p>
            <a:r>
              <a:rPr lang="cs-CZ" dirty="0" err="1"/>
              <a:t>Шукшин</a:t>
            </a:r>
            <a:r>
              <a:rPr lang="cs-CZ" dirty="0"/>
              <a:t> </a:t>
            </a:r>
            <a:r>
              <a:rPr lang="cs-CZ" dirty="0" err="1"/>
              <a:t>почти</a:t>
            </a:r>
            <a:r>
              <a:rPr lang="cs-CZ" dirty="0"/>
              <a:t>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дает</a:t>
            </a:r>
            <a:r>
              <a:rPr lang="cs-CZ" dirty="0"/>
              <a:t> </a:t>
            </a:r>
            <a:r>
              <a:rPr lang="cs-CZ" dirty="0" err="1"/>
              <a:t>портретов</a:t>
            </a:r>
            <a:r>
              <a:rPr lang="cs-CZ" dirty="0"/>
              <a:t> </a:t>
            </a:r>
            <a:r>
              <a:rPr lang="cs-CZ" dirty="0" err="1"/>
              <a:t>своих</a:t>
            </a:r>
            <a:r>
              <a:rPr lang="cs-CZ" dirty="0"/>
              <a:t> </a:t>
            </a:r>
            <a:r>
              <a:rPr lang="cs-CZ" dirty="0" err="1"/>
              <a:t>героев</a:t>
            </a:r>
            <a:r>
              <a:rPr lang="cs-CZ" dirty="0"/>
              <a:t>,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рассказывает</a:t>
            </a:r>
            <a:r>
              <a:rPr lang="cs-CZ" dirty="0"/>
              <a:t> </a:t>
            </a:r>
            <a:r>
              <a:rPr lang="cs-CZ" dirty="0" err="1"/>
              <a:t>подробно</a:t>
            </a:r>
            <a:r>
              <a:rPr lang="cs-CZ" dirty="0"/>
              <a:t> </a:t>
            </a:r>
            <a:r>
              <a:rPr lang="cs-CZ" dirty="0" err="1"/>
              <a:t>об</a:t>
            </a:r>
            <a:r>
              <a:rPr lang="cs-CZ" dirty="0"/>
              <a:t> </a:t>
            </a:r>
            <a:r>
              <a:rPr lang="cs-CZ" dirty="0" err="1"/>
              <a:t>их</a:t>
            </a:r>
            <a:r>
              <a:rPr lang="cs-CZ" dirty="0"/>
              <a:t> </a:t>
            </a:r>
            <a:r>
              <a:rPr lang="cs-CZ" dirty="0" err="1"/>
              <a:t>прошлом</a:t>
            </a:r>
            <a:r>
              <a:rPr lang="cs-CZ" dirty="0"/>
              <a:t>, с </a:t>
            </a:r>
            <a:r>
              <a:rPr lang="cs-CZ" dirty="0" err="1"/>
              <a:t>ними</a:t>
            </a:r>
            <a:r>
              <a:rPr lang="cs-CZ" dirty="0"/>
              <a:t> </a:t>
            </a:r>
            <a:r>
              <a:rPr lang="cs-CZ" dirty="0" err="1"/>
              <a:t>чаще</a:t>
            </a:r>
            <a:r>
              <a:rPr lang="cs-CZ" dirty="0"/>
              <a:t> </a:t>
            </a:r>
            <a:r>
              <a:rPr lang="cs-CZ" dirty="0" err="1"/>
              <a:t>всего</a:t>
            </a:r>
            <a:r>
              <a:rPr lang="cs-CZ" dirty="0"/>
              <a:t> </a:t>
            </a:r>
            <a:r>
              <a:rPr lang="cs-CZ" dirty="0" err="1"/>
              <a:t>ничего</a:t>
            </a:r>
            <a:r>
              <a:rPr lang="cs-CZ" dirty="0"/>
              <a:t> </a:t>
            </a:r>
            <a:r>
              <a:rPr lang="cs-CZ" dirty="0" err="1"/>
              <a:t>особенного</a:t>
            </a:r>
            <a:r>
              <a:rPr lang="cs-CZ" dirty="0"/>
              <a:t>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происходит</a:t>
            </a:r>
            <a:r>
              <a:rPr lang="cs-CZ" dirty="0"/>
              <a:t>. </a:t>
            </a:r>
            <a:r>
              <a:rPr lang="cs-CZ" dirty="0" err="1"/>
              <a:t>Но</a:t>
            </a:r>
            <a:r>
              <a:rPr lang="cs-CZ" dirty="0"/>
              <a:t> </a:t>
            </a:r>
            <a:r>
              <a:rPr lang="cs-CZ" dirty="0" err="1"/>
              <a:t>стремится</a:t>
            </a:r>
            <a:r>
              <a:rPr lang="cs-CZ" dirty="0"/>
              <a:t> </a:t>
            </a:r>
            <a:r>
              <a:rPr lang="cs-CZ" dirty="0" err="1"/>
              <a:t>заставить</a:t>
            </a:r>
            <a:r>
              <a:rPr lang="cs-CZ" dirty="0"/>
              <a:t> </a:t>
            </a:r>
            <a:r>
              <a:rPr lang="cs-CZ" dirty="0" err="1"/>
              <a:t>нас</a:t>
            </a:r>
            <a:r>
              <a:rPr lang="cs-CZ" dirty="0"/>
              <a:t> </a:t>
            </a:r>
            <a:r>
              <a:rPr lang="cs-CZ" dirty="0" err="1"/>
              <a:t>полюбить</a:t>
            </a:r>
            <a:r>
              <a:rPr lang="cs-CZ" dirty="0"/>
              <a:t> </a:t>
            </a:r>
            <a:r>
              <a:rPr lang="cs-CZ" dirty="0" err="1"/>
              <a:t>их</a:t>
            </a:r>
            <a:r>
              <a:rPr lang="cs-CZ" dirty="0"/>
              <a:t>, </a:t>
            </a:r>
            <a:r>
              <a:rPr lang="cs-CZ" dirty="0" err="1"/>
              <a:t>очаровать</a:t>
            </a:r>
            <a:r>
              <a:rPr lang="cs-CZ" dirty="0"/>
              <a:t> </a:t>
            </a:r>
            <a:r>
              <a:rPr lang="cs-CZ" dirty="0" err="1"/>
              <a:t>их</a:t>
            </a:r>
            <a:r>
              <a:rPr lang="cs-CZ" dirty="0"/>
              <a:t> </a:t>
            </a:r>
            <a:r>
              <a:rPr lang="cs-CZ" dirty="0" err="1"/>
              <a:t>простотой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3247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Чудики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В </a:t>
            </a:r>
            <a:r>
              <a:rPr lang="cs-CZ" dirty="0" err="1"/>
              <a:t>сознании</a:t>
            </a:r>
            <a:r>
              <a:rPr lang="cs-CZ" dirty="0"/>
              <a:t> </a:t>
            </a:r>
            <a:r>
              <a:rPr lang="cs-CZ" dirty="0" err="1"/>
              <a:t>читателей</a:t>
            </a:r>
            <a:r>
              <a:rPr lang="cs-CZ" dirty="0"/>
              <a:t> и </a:t>
            </a:r>
            <a:r>
              <a:rPr lang="cs-CZ" dirty="0" err="1"/>
              <a:t>критиков</a:t>
            </a:r>
            <a:r>
              <a:rPr lang="cs-CZ" dirty="0"/>
              <a:t> </a:t>
            </a:r>
            <a:r>
              <a:rPr lang="cs-CZ" dirty="0" err="1"/>
              <a:t>прижилось</a:t>
            </a:r>
            <a:r>
              <a:rPr lang="cs-CZ" dirty="0"/>
              <a:t> </a:t>
            </a:r>
            <a:r>
              <a:rPr lang="cs-CZ" dirty="0" err="1"/>
              <a:t>название</a:t>
            </a:r>
            <a:r>
              <a:rPr lang="cs-CZ" dirty="0"/>
              <a:t>  «</a:t>
            </a:r>
            <a:r>
              <a:rPr lang="cs-CZ" dirty="0" err="1"/>
              <a:t>чудики</a:t>
            </a:r>
            <a:r>
              <a:rPr lang="cs-CZ" dirty="0"/>
              <a:t>». </a:t>
            </a:r>
          </a:p>
          <a:p>
            <a:r>
              <a:rPr lang="cs-CZ" dirty="0"/>
              <a:t>«</a:t>
            </a:r>
            <a:r>
              <a:rPr lang="cs-CZ" dirty="0" err="1"/>
              <a:t>Чудики</a:t>
            </a:r>
            <a:r>
              <a:rPr lang="cs-CZ" dirty="0"/>
              <a:t>» </a:t>
            </a:r>
            <a:r>
              <a:rPr lang="cs-CZ" dirty="0" err="1"/>
              <a:t>Шукшина</a:t>
            </a:r>
            <a:r>
              <a:rPr lang="cs-CZ" dirty="0"/>
              <a:t>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знают</a:t>
            </a:r>
            <a:r>
              <a:rPr lang="cs-CZ" dirty="0"/>
              <a:t> </a:t>
            </a:r>
            <a:r>
              <a:rPr lang="cs-CZ" dirty="0" err="1"/>
              <a:t>за</a:t>
            </a:r>
            <a:r>
              <a:rPr lang="cs-CZ" dirty="0"/>
              <a:t> </a:t>
            </a:r>
            <a:r>
              <a:rPr lang="cs-CZ" dirty="0" err="1"/>
              <a:t>что</a:t>
            </a:r>
            <a:r>
              <a:rPr lang="cs-CZ" dirty="0"/>
              <a:t> </a:t>
            </a:r>
            <a:r>
              <a:rPr lang="cs-CZ" dirty="0" err="1"/>
              <a:t>борются</a:t>
            </a:r>
            <a:r>
              <a:rPr lang="cs-CZ" dirty="0"/>
              <a:t>,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понимают</a:t>
            </a:r>
            <a:r>
              <a:rPr lang="cs-CZ" dirty="0"/>
              <a:t> </a:t>
            </a:r>
            <a:r>
              <a:rPr lang="cs-CZ" dirty="0" err="1"/>
              <a:t>своей</a:t>
            </a:r>
            <a:r>
              <a:rPr lang="cs-CZ" dirty="0"/>
              <a:t> </a:t>
            </a:r>
            <a:r>
              <a:rPr lang="cs-CZ" dirty="0" err="1"/>
              <a:t>чудности</a:t>
            </a:r>
            <a:r>
              <a:rPr lang="cs-CZ" dirty="0"/>
              <a:t>, </a:t>
            </a:r>
            <a:r>
              <a:rPr lang="cs-CZ" dirty="0" err="1"/>
              <a:t>но</a:t>
            </a:r>
            <a:r>
              <a:rPr lang="cs-CZ" dirty="0"/>
              <a:t> </a:t>
            </a:r>
            <a:r>
              <a:rPr lang="cs-CZ" dirty="0" err="1"/>
              <a:t>продолжают</a:t>
            </a:r>
            <a:r>
              <a:rPr lang="cs-CZ" dirty="0"/>
              <a:t> </a:t>
            </a:r>
            <a:r>
              <a:rPr lang="cs-CZ" dirty="0" err="1"/>
              <a:t>вести</a:t>
            </a:r>
            <a:r>
              <a:rPr lang="cs-CZ" dirty="0"/>
              <a:t> </a:t>
            </a:r>
            <a:r>
              <a:rPr lang="cs-CZ" dirty="0" err="1"/>
              <a:t>свою</a:t>
            </a:r>
            <a:r>
              <a:rPr lang="cs-CZ" dirty="0"/>
              <a:t> </a:t>
            </a:r>
            <a:r>
              <a:rPr lang="cs-CZ" dirty="0" err="1"/>
              <a:t>борьбу</a:t>
            </a:r>
            <a:r>
              <a:rPr lang="cs-CZ" dirty="0"/>
              <a:t>. </a:t>
            </a:r>
          </a:p>
          <a:p>
            <a:r>
              <a:rPr lang="cs-CZ" dirty="0" err="1"/>
              <a:t>Борьба</a:t>
            </a:r>
            <a:r>
              <a:rPr lang="cs-CZ" dirty="0"/>
              <a:t> </a:t>
            </a:r>
            <a:r>
              <a:rPr lang="cs-CZ" dirty="0" err="1"/>
              <a:t>эта</a:t>
            </a:r>
            <a:r>
              <a:rPr lang="cs-CZ" dirty="0"/>
              <a:t> </a:t>
            </a:r>
            <a:r>
              <a:rPr lang="cs-CZ" dirty="0" err="1"/>
              <a:t>порой</a:t>
            </a:r>
            <a:r>
              <a:rPr lang="cs-CZ" dirty="0"/>
              <a:t> </a:t>
            </a:r>
            <a:r>
              <a:rPr lang="cs-CZ" dirty="0" err="1"/>
              <a:t>смешна</a:t>
            </a:r>
            <a:r>
              <a:rPr lang="cs-CZ" dirty="0"/>
              <a:t>, </a:t>
            </a:r>
            <a:r>
              <a:rPr lang="cs-CZ" dirty="0" err="1"/>
              <a:t>но</a:t>
            </a:r>
            <a:r>
              <a:rPr lang="cs-CZ" dirty="0"/>
              <a:t> </a:t>
            </a:r>
            <a:r>
              <a:rPr lang="cs-CZ" dirty="0" err="1"/>
              <a:t>каждый</a:t>
            </a:r>
            <a:r>
              <a:rPr lang="cs-CZ" dirty="0"/>
              <a:t> </a:t>
            </a:r>
            <a:r>
              <a:rPr lang="cs-CZ" dirty="0" err="1"/>
              <a:t>раз</a:t>
            </a:r>
            <a:r>
              <a:rPr lang="cs-CZ" dirty="0"/>
              <a:t> </a:t>
            </a:r>
            <a:r>
              <a:rPr lang="cs-CZ" dirty="0" err="1"/>
              <a:t>приводит</a:t>
            </a:r>
            <a:r>
              <a:rPr lang="cs-CZ" dirty="0"/>
              <a:t> </a:t>
            </a:r>
            <a:r>
              <a:rPr lang="cs-CZ" dirty="0" err="1"/>
              <a:t>читателя</a:t>
            </a:r>
            <a:r>
              <a:rPr lang="cs-CZ" dirty="0"/>
              <a:t> к </a:t>
            </a:r>
            <a:r>
              <a:rPr lang="cs-CZ" dirty="0" err="1"/>
              <a:t>великим</a:t>
            </a:r>
            <a:r>
              <a:rPr lang="cs-CZ" dirty="0"/>
              <a:t> </a:t>
            </a:r>
            <a:r>
              <a:rPr lang="cs-CZ" dirty="0" err="1"/>
              <a:t>выводам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036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Рассказ</a:t>
            </a:r>
            <a:r>
              <a:rPr lang="cs-CZ" dirty="0"/>
              <a:t> «</a:t>
            </a:r>
            <a:r>
              <a:rPr lang="cs-CZ" dirty="0" err="1"/>
              <a:t>Чудик</a:t>
            </a:r>
            <a:r>
              <a:rPr lang="cs-CZ" dirty="0"/>
              <a:t>» (1967г.).</a:t>
            </a:r>
          </a:p>
          <a:p>
            <a:r>
              <a:rPr lang="cs-CZ" dirty="0"/>
              <a:t> </a:t>
            </a:r>
            <a:r>
              <a:rPr lang="cs-CZ" dirty="0" err="1"/>
              <a:t>Василий</a:t>
            </a:r>
            <a:r>
              <a:rPr lang="cs-CZ" dirty="0"/>
              <a:t> </a:t>
            </a:r>
            <a:r>
              <a:rPr lang="cs-CZ" dirty="0" err="1"/>
              <a:t>Князев</a:t>
            </a:r>
            <a:r>
              <a:rPr lang="cs-CZ" dirty="0"/>
              <a:t>, </a:t>
            </a:r>
            <a:r>
              <a:rPr lang="cs-CZ" dirty="0" err="1"/>
              <a:t>он</a:t>
            </a:r>
            <a:r>
              <a:rPr lang="cs-CZ" dirty="0"/>
              <a:t> </a:t>
            </a:r>
            <a:r>
              <a:rPr lang="cs-CZ" dirty="0" err="1"/>
              <a:t>хочет</a:t>
            </a:r>
            <a:r>
              <a:rPr lang="cs-CZ" dirty="0"/>
              <a:t> </a:t>
            </a:r>
            <a:r>
              <a:rPr lang="cs-CZ" dirty="0" err="1"/>
              <a:t>всем</a:t>
            </a:r>
            <a:r>
              <a:rPr lang="cs-CZ" dirty="0"/>
              <a:t> </a:t>
            </a:r>
            <a:r>
              <a:rPr lang="cs-CZ" dirty="0" err="1"/>
              <a:t>понравиться</a:t>
            </a:r>
            <a:r>
              <a:rPr lang="cs-CZ" dirty="0"/>
              <a:t>, </a:t>
            </a:r>
            <a:r>
              <a:rPr lang="cs-CZ" dirty="0" err="1"/>
              <a:t>быть</a:t>
            </a:r>
            <a:r>
              <a:rPr lang="cs-CZ" dirty="0"/>
              <a:t> </a:t>
            </a:r>
            <a:r>
              <a:rPr lang="cs-CZ" dirty="0" err="1"/>
              <a:t>услужливым</a:t>
            </a:r>
            <a:r>
              <a:rPr lang="cs-CZ" dirty="0"/>
              <a:t>, </a:t>
            </a:r>
            <a:r>
              <a:rPr lang="cs-CZ" dirty="0" err="1"/>
              <a:t>например</a:t>
            </a:r>
            <a:r>
              <a:rPr lang="cs-CZ" dirty="0"/>
              <a:t> </a:t>
            </a:r>
            <a:r>
              <a:rPr lang="cs-CZ" dirty="0" err="1"/>
              <a:t>когда</a:t>
            </a:r>
            <a:r>
              <a:rPr lang="cs-CZ" dirty="0"/>
              <a:t> </a:t>
            </a:r>
            <a:r>
              <a:rPr lang="cs-CZ" dirty="0" err="1"/>
              <a:t>найдёт</a:t>
            </a:r>
            <a:r>
              <a:rPr lang="cs-CZ"/>
              <a:t>  </a:t>
            </a:r>
            <a:r>
              <a:rPr lang="cs-CZ"/>
              <a:t>50-рублевку </a:t>
            </a:r>
            <a:r>
              <a:rPr lang="cs-CZ" dirty="0"/>
              <a:t>и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знает</a:t>
            </a:r>
            <a:r>
              <a:rPr lang="cs-CZ" dirty="0"/>
              <a:t> </a:t>
            </a:r>
            <a:r>
              <a:rPr lang="cs-CZ" dirty="0" err="1"/>
              <a:t>что</a:t>
            </a:r>
            <a:r>
              <a:rPr lang="cs-CZ" dirty="0"/>
              <a:t> </a:t>
            </a:r>
            <a:r>
              <a:rPr lang="cs-CZ" dirty="0" err="1"/>
              <a:t>она</a:t>
            </a:r>
            <a:r>
              <a:rPr lang="cs-CZ" dirty="0"/>
              <a:t> </a:t>
            </a:r>
            <a:r>
              <a:rPr lang="cs-CZ" dirty="0" err="1"/>
              <a:t>его</a:t>
            </a:r>
            <a:r>
              <a:rPr lang="cs-CZ" dirty="0"/>
              <a:t>,  </a:t>
            </a:r>
            <a:r>
              <a:rPr lang="cs-CZ" dirty="0" err="1"/>
              <a:t>кладет</a:t>
            </a:r>
            <a:r>
              <a:rPr lang="cs-CZ" dirty="0"/>
              <a:t> </a:t>
            </a:r>
            <a:r>
              <a:rPr lang="cs-CZ" dirty="0" err="1"/>
              <a:t>ее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прилавок</a:t>
            </a:r>
            <a:r>
              <a:rPr lang="cs-CZ" dirty="0"/>
              <a:t>  и </a:t>
            </a:r>
            <a:r>
              <a:rPr lang="cs-CZ" dirty="0" err="1"/>
              <a:t>потом</a:t>
            </a:r>
            <a:r>
              <a:rPr lang="cs-CZ" dirty="0"/>
              <a:t> </a:t>
            </a:r>
            <a:r>
              <a:rPr lang="cs-CZ" dirty="0" err="1"/>
              <a:t>постесняется</a:t>
            </a:r>
            <a:r>
              <a:rPr lang="cs-CZ" dirty="0"/>
              <a:t> </a:t>
            </a:r>
            <a:r>
              <a:rPr lang="cs-CZ" dirty="0" err="1"/>
              <a:t>вернуться</a:t>
            </a:r>
            <a:r>
              <a:rPr lang="cs-CZ" dirty="0"/>
              <a:t> и </a:t>
            </a:r>
            <a:r>
              <a:rPr lang="cs-CZ" dirty="0" err="1"/>
              <a:t>забрать</a:t>
            </a:r>
            <a:r>
              <a:rPr lang="cs-CZ" dirty="0"/>
              <a:t> </a:t>
            </a:r>
            <a:r>
              <a:rPr lang="cs-CZ" dirty="0" err="1"/>
              <a:t>ее</a:t>
            </a:r>
            <a:r>
              <a:rPr lang="cs-CZ" dirty="0"/>
              <a:t>.</a:t>
            </a:r>
          </a:p>
          <a:p>
            <a:r>
              <a:rPr lang="cs-CZ" dirty="0" err="1"/>
              <a:t>Pасписывает</a:t>
            </a:r>
            <a:r>
              <a:rPr lang="cs-CZ" dirty="0"/>
              <a:t> </a:t>
            </a:r>
            <a:r>
              <a:rPr lang="cs-CZ" dirty="0" err="1"/>
              <a:t>детскую</a:t>
            </a:r>
            <a:r>
              <a:rPr lang="cs-CZ" dirty="0"/>
              <a:t> </a:t>
            </a:r>
            <a:r>
              <a:rPr lang="cs-CZ" dirty="0" err="1"/>
              <a:t>коляску</a:t>
            </a:r>
            <a:r>
              <a:rPr lang="cs-CZ" dirty="0"/>
              <a:t> </a:t>
            </a:r>
            <a:r>
              <a:rPr lang="cs-CZ" dirty="0" err="1"/>
              <a:t>племянника</a:t>
            </a:r>
            <a:r>
              <a:rPr lang="cs-CZ" dirty="0"/>
              <a:t>, </a:t>
            </a:r>
            <a:r>
              <a:rPr lang="cs-CZ" dirty="0" err="1"/>
              <a:t>он</a:t>
            </a:r>
            <a:r>
              <a:rPr lang="cs-CZ" dirty="0"/>
              <a:t> </a:t>
            </a:r>
            <a:r>
              <a:rPr lang="cs-CZ" dirty="0" err="1"/>
              <a:t>думал</a:t>
            </a:r>
            <a:r>
              <a:rPr lang="cs-CZ" dirty="0"/>
              <a:t>, </a:t>
            </a:r>
            <a:r>
              <a:rPr lang="cs-CZ" dirty="0" err="1"/>
              <a:t>чтo</a:t>
            </a:r>
            <a:r>
              <a:rPr lang="cs-CZ" dirty="0"/>
              <a:t> </a:t>
            </a:r>
            <a:r>
              <a:rPr lang="cs-CZ" dirty="0" err="1"/>
              <a:t>oна</a:t>
            </a:r>
            <a:r>
              <a:rPr lang="cs-CZ" dirty="0"/>
              <a:t> </a:t>
            </a:r>
            <a:r>
              <a:rPr lang="cs-CZ" dirty="0" err="1"/>
              <a:t>понравитcя</a:t>
            </a:r>
            <a:r>
              <a:rPr lang="cs-CZ" dirty="0"/>
              <a:t>  </a:t>
            </a:r>
            <a:r>
              <a:rPr lang="cs-CZ" dirty="0" err="1"/>
              <a:t>снохe</a:t>
            </a:r>
            <a:r>
              <a:rPr lang="cs-CZ" dirty="0"/>
              <a:t>, </a:t>
            </a:r>
            <a:r>
              <a:rPr lang="cs-CZ" dirty="0" err="1"/>
              <a:t>нo</a:t>
            </a:r>
            <a:r>
              <a:rPr lang="cs-CZ" dirty="0"/>
              <a:t>  </a:t>
            </a:r>
            <a:r>
              <a:rPr lang="cs-CZ" dirty="0" err="1"/>
              <a:t>все</a:t>
            </a:r>
            <a:r>
              <a:rPr lang="cs-CZ" dirty="0"/>
              <a:t> </a:t>
            </a:r>
            <a:r>
              <a:rPr lang="cs-CZ" dirty="0" err="1"/>
              <a:t>кончилось</a:t>
            </a:r>
            <a:r>
              <a:rPr lang="cs-CZ" dirty="0"/>
              <a:t>  </a:t>
            </a:r>
            <a:r>
              <a:rPr lang="cs-CZ" dirty="0" err="1"/>
              <a:t>скандалом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283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Рассказ</a:t>
            </a:r>
            <a:r>
              <a:rPr lang="cs-CZ" dirty="0"/>
              <a:t> «</a:t>
            </a:r>
            <a:r>
              <a:rPr lang="cs-CZ" dirty="0" err="1"/>
              <a:t>Микроскоп</a:t>
            </a:r>
            <a:r>
              <a:rPr lang="cs-CZ" dirty="0"/>
              <a:t>»(1969г.).</a:t>
            </a:r>
          </a:p>
          <a:p>
            <a:r>
              <a:rPr lang="cs-CZ" dirty="0" err="1"/>
              <a:t>Андрей</a:t>
            </a:r>
            <a:r>
              <a:rPr lang="cs-CZ" dirty="0"/>
              <a:t> </a:t>
            </a:r>
            <a:r>
              <a:rPr lang="cs-CZ" dirty="0" err="1"/>
              <a:t>Ерин</a:t>
            </a:r>
            <a:r>
              <a:rPr lang="cs-CZ" dirty="0"/>
              <a:t>. </a:t>
            </a:r>
            <a:r>
              <a:rPr lang="cs-CZ" dirty="0" err="1"/>
              <a:t>Утаив</a:t>
            </a:r>
            <a:r>
              <a:rPr lang="cs-CZ" dirty="0"/>
              <a:t> </a:t>
            </a:r>
            <a:r>
              <a:rPr lang="cs-CZ" dirty="0" err="1"/>
              <a:t>зарплату</a:t>
            </a:r>
            <a:r>
              <a:rPr lang="cs-CZ" dirty="0"/>
              <a:t> </a:t>
            </a:r>
            <a:r>
              <a:rPr lang="cs-CZ" dirty="0" err="1"/>
              <a:t>от</a:t>
            </a:r>
            <a:r>
              <a:rPr lang="cs-CZ" dirty="0"/>
              <a:t> </a:t>
            </a:r>
            <a:r>
              <a:rPr lang="cs-CZ" dirty="0" err="1"/>
              <a:t>жены</a:t>
            </a:r>
            <a:r>
              <a:rPr lang="cs-CZ" dirty="0"/>
              <a:t> </a:t>
            </a:r>
            <a:r>
              <a:rPr lang="cs-CZ" dirty="0" err="1"/>
              <a:t>покупает</a:t>
            </a:r>
            <a:r>
              <a:rPr lang="cs-CZ" dirty="0"/>
              <a:t> </a:t>
            </a:r>
            <a:r>
              <a:rPr lang="cs-CZ" dirty="0" err="1"/>
              <a:t>микроскоп</a:t>
            </a:r>
            <a:r>
              <a:rPr lang="cs-CZ" dirty="0"/>
              <a:t>. </a:t>
            </a:r>
            <a:r>
              <a:rPr lang="cs-CZ" dirty="0" err="1"/>
              <a:t>Рассматривая</a:t>
            </a:r>
            <a:r>
              <a:rPr lang="cs-CZ" dirty="0"/>
              <a:t> в </a:t>
            </a:r>
            <a:r>
              <a:rPr lang="cs-CZ" dirty="0" err="1"/>
              <a:t>микроскоп</a:t>
            </a:r>
            <a:r>
              <a:rPr lang="cs-CZ" dirty="0"/>
              <a:t>, </a:t>
            </a:r>
            <a:r>
              <a:rPr lang="cs-CZ" dirty="0" err="1"/>
              <a:t>каплю</a:t>
            </a:r>
            <a:r>
              <a:rPr lang="cs-CZ" dirty="0"/>
              <a:t> </a:t>
            </a:r>
            <a:r>
              <a:rPr lang="cs-CZ" dirty="0" err="1"/>
              <a:t>воды</a:t>
            </a:r>
            <a:r>
              <a:rPr lang="cs-CZ" dirty="0"/>
              <a:t>, </a:t>
            </a:r>
            <a:r>
              <a:rPr lang="cs-CZ" dirty="0" err="1"/>
              <a:t>он</a:t>
            </a:r>
            <a:r>
              <a:rPr lang="cs-CZ" dirty="0"/>
              <a:t> </a:t>
            </a:r>
            <a:r>
              <a:rPr lang="cs-CZ" dirty="0" err="1"/>
              <a:t>радуется</a:t>
            </a:r>
            <a:r>
              <a:rPr lang="cs-CZ" dirty="0"/>
              <a:t> </a:t>
            </a:r>
            <a:r>
              <a:rPr lang="cs-CZ" dirty="0" err="1"/>
              <a:t>как</a:t>
            </a:r>
            <a:r>
              <a:rPr lang="cs-CZ" dirty="0"/>
              <a:t> </a:t>
            </a:r>
            <a:r>
              <a:rPr lang="cs-CZ" dirty="0" err="1"/>
              <a:t>дитя</a:t>
            </a:r>
            <a:r>
              <a:rPr lang="cs-CZ" dirty="0"/>
              <a:t>, и </a:t>
            </a:r>
            <a:r>
              <a:rPr lang="cs-CZ" dirty="0" err="1"/>
              <a:t>мечтает</a:t>
            </a:r>
            <a:r>
              <a:rPr lang="cs-CZ" dirty="0"/>
              <a:t> </a:t>
            </a:r>
            <a:r>
              <a:rPr lang="cs-CZ" dirty="0" err="1"/>
              <a:t>избавить</a:t>
            </a:r>
            <a:r>
              <a:rPr lang="cs-CZ" dirty="0"/>
              <a:t> </a:t>
            </a:r>
            <a:r>
              <a:rPr lang="cs-CZ" dirty="0" err="1"/>
              <a:t>человечество</a:t>
            </a:r>
            <a:r>
              <a:rPr lang="cs-CZ" dirty="0"/>
              <a:t> </a:t>
            </a:r>
            <a:r>
              <a:rPr lang="cs-CZ" dirty="0" err="1"/>
              <a:t>от</a:t>
            </a:r>
            <a:r>
              <a:rPr lang="cs-CZ" dirty="0"/>
              <a:t> </a:t>
            </a:r>
            <a:r>
              <a:rPr lang="cs-CZ" dirty="0" err="1"/>
              <a:t>болезней</a:t>
            </a:r>
            <a:r>
              <a:rPr lang="cs-CZ" dirty="0"/>
              <a:t>. </a:t>
            </a:r>
            <a:r>
              <a:rPr lang="cs-CZ" dirty="0" err="1"/>
              <a:t>Но</a:t>
            </a:r>
            <a:r>
              <a:rPr lang="cs-CZ" dirty="0"/>
              <a:t> </a:t>
            </a:r>
            <a:r>
              <a:rPr lang="cs-CZ" dirty="0" err="1"/>
              <a:t>терпит</a:t>
            </a:r>
            <a:r>
              <a:rPr lang="cs-CZ" dirty="0"/>
              <a:t> </a:t>
            </a:r>
            <a:r>
              <a:rPr lang="cs-CZ" dirty="0" err="1"/>
              <a:t>крах</a:t>
            </a:r>
            <a:r>
              <a:rPr lang="cs-CZ" dirty="0"/>
              <a:t> </a:t>
            </a:r>
            <a:r>
              <a:rPr lang="cs-CZ" dirty="0" err="1"/>
              <a:t>от</a:t>
            </a:r>
            <a:r>
              <a:rPr lang="cs-CZ" dirty="0"/>
              <a:t> </a:t>
            </a:r>
            <a:r>
              <a:rPr lang="cs-CZ" dirty="0" err="1"/>
              <a:t>столкновения</a:t>
            </a:r>
            <a:r>
              <a:rPr lang="cs-CZ" dirty="0"/>
              <a:t> с </a:t>
            </a:r>
            <a:r>
              <a:rPr lang="cs-CZ" dirty="0" err="1"/>
              <a:t>бытом</a:t>
            </a:r>
            <a:r>
              <a:rPr lang="cs-CZ" dirty="0"/>
              <a:t>: </a:t>
            </a:r>
            <a:r>
              <a:rPr lang="cs-CZ" dirty="0" err="1"/>
              <a:t>жена</a:t>
            </a:r>
            <a:r>
              <a:rPr lang="cs-CZ" dirty="0"/>
              <a:t> </a:t>
            </a:r>
            <a:r>
              <a:rPr lang="cs-CZ" dirty="0" err="1"/>
              <a:t>едет</a:t>
            </a:r>
            <a:r>
              <a:rPr lang="cs-CZ" dirty="0"/>
              <a:t> в </a:t>
            </a:r>
            <a:r>
              <a:rPr lang="cs-CZ" dirty="0" err="1"/>
              <a:t>город</a:t>
            </a:r>
            <a:r>
              <a:rPr lang="cs-CZ" dirty="0"/>
              <a:t> и </a:t>
            </a:r>
            <a:r>
              <a:rPr lang="cs-CZ" dirty="0" err="1"/>
              <a:t>продает</a:t>
            </a:r>
            <a:r>
              <a:rPr lang="cs-CZ" dirty="0"/>
              <a:t> </a:t>
            </a:r>
            <a:r>
              <a:rPr lang="cs-CZ" dirty="0" err="1"/>
              <a:t>микроскоп</a:t>
            </a:r>
            <a:r>
              <a:rPr lang="cs-CZ" dirty="0"/>
              <a:t>, </a:t>
            </a:r>
            <a:r>
              <a:rPr lang="cs-CZ" dirty="0" err="1"/>
              <a:t>потому</a:t>
            </a:r>
            <a:r>
              <a:rPr lang="cs-CZ" dirty="0"/>
              <a:t> </a:t>
            </a:r>
            <a:r>
              <a:rPr lang="cs-CZ" dirty="0" err="1"/>
              <a:t>что</a:t>
            </a:r>
            <a:r>
              <a:rPr lang="cs-CZ" dirty="0"/>
              <a:t> «</a:t>
            </a:r>
            <a:r>
              <a:rPr lang="cs-CZ" dirty="0" err="1"/>
              <a:t>детям</a:t>
            </a:r>
            <a:r>
              <a:rPr lang="cs-CZ" dirty="0"/>
              <a:t> </a:t>
            </a:r>
            <a:r>
              <a:rPr lang="cs-CZ" dirty="0" err="1"/>
              <a:t>надо</a:t>
            </a:r>
            <a:r>
              <a:rPr lang="cs-CZ" dirty="0"/>
              <a:t> </a:t>
            </a:r>
            <a:r>
              <a:rPr lang="cs-CZ" dirty="0" err="1"/>
              <a:t>купить</a:t>
            </a:r>
            <a:r>
              <a:rPr lang="cs-CZ" dirty="0"/>
              <a:t> </a:t>
            </a:r>
            <a:r>
              <a:rPr lang="cs-CZ" dirty="0" err="1"/>
              <a:t>шубки</a:t>
            </a:r>
            <a:r>
              <a:rPr lang="cs-CZ" dirty="0"/>
              <a:t>».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735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«</a:t>
            </a:r>
            <a:r>
              <a:rPr lang="cs-CZ" dirty="0" err="1"/>
              <a:t>Чудики</a:t>
            </a:r>
            <a:r>
              <a:rPr lang="cs-CZ" dirty="0"/>
              <a:t>» </a:t>
            </a:r>
            <a:r>
              <a:rPr lang="cs-CZ" dirty="0" err="1"/>
              <a:t>Шукшина</a:t>
            </a:r>
            <a:r>
              <a:rPr lang="cs-CZ" dirty="0"/>
              <a:t> – </a:t>
            </a:r>
            <a:r>
              <a:rPr lang="cs-CZ" dirty="0" err="1"/>
              <a:t>яркие</a:t>
            </a:r>
            <a:r>
              <a:rPr lang="cs-CZ" dirty="0"/>
              <a:t> </a:t>
            </a:r>
            <a:r>
              <a:rPr lang="cs-CZ" dirty="0" err="1"/>
              <a:t>образы</a:t>
            </a:r>
            <a:r>
              <a:rPr lang="cs-CZ" dirty="0"/>
              <a:t> </a:t>
            </a:r>
            <a:r>
              <a:rPr lang="cs-CZ" dirty="0" err="1"/>
              <a:t>современной</a:t>
            </a:r>
            <a:r>
              <a:rPr lang="cs-CZ" dirty="0"/>
              <a:t> </a:t>
            </a:r>
            <a:r>
              <a:rPr lang="cs-CZ" dirty="0" err="1"/>
              <a:t>жизни</a:t>
            </a:r>
            <a:r>
              <a:rPr lang="cs-CZ" dirty="0"/>
              <a:t>.</a:t>
            </a:r>
          </a:p>
          <a:p>
            <a:r>
              <a:rPr lang="cs-CZ" dirty="0" err="1"/>
              <a:t>Герои</a:t>
            </a:r>
            <a:r>
              <a:rPr lang="cs-CZ" dirty="0"/>
              <a:t> </a:t>
            </a:r>
            <a:r>
              <a:rPr lang="cs-CZ" dirty="0" err="1"/>
              <a:t>шукшинских</a:t>
            </a:r>
            <a:r>
              <a:rPr lang="cs-CZ" dirty="0"/>
              <a:t> </a:t>
            </a:r>
            <a:r>
              <a:rPr lang="cs-CZ" dirty="0" err="1"/>
              <a:t>рассказов</a:t>
            </a:r>
            <a:r>
              <a:rPr lang="cs-CZ" dirty="0"/>
              <a:t> </a:t>
            </a:r>
            <a:r>
              <a:rPr lang="cs-CZ" dirty="0" err="1"/>
              <a:t>так</a:t>
            </a:r>
            <a:r>
              <a:rPr lang="cs-CZ" dirty="0"/>
              <a:t> </a:t>
            </a:r>
            <a:r>
              <a:rPr lang="cs-CZ" dirty="0" err="1"/>
              <a:t>близки</a:t>
            </a:r>
            <a:r>
              <a:rPr lang="cs-CZ" dirty="0"/>
              <a:t> </a:t>
            </a:r>
            <a:r>
              <a:rPr lang="cs-CZ" dirty="0" err="1"/>
              <a:t>нам</a:t>
            </a:r>
            <a:r>
              <a:rPr lang="cs-CZ" dirty="0"/>
              <a:t>.</a:t>
            </a:r>
          </a:p>
          <a:p>
            <a:r>
              <a:rPr lang="cs-CZ" dirty="0"/>
              <a:t> </a:t>
            </a:r>
            <a:r>
              <a:rPr lang="cs-CZ" dirty="0" err="1"/>
              <a:t>Они</a:t>
            </a:r>
            <a:r>
              <a:rPr lang="cs-CZ" dirty="0"/>
              <a:t> </a:t>
            </a:r>
            <a:r>
              <a:rPr lang="cs-CZ" dirty="0" err="1"/>
              <a:t>есть</a:t>
            </a:r>
            <a:r>
              <a:rPr lang="cs-CZ" dirty="0"/>
              <a:t> </a:t>
            </a:r>
            <a:r>
              <a:rPr lang="cs-CZ" dirty="0" err="1"/>
              <a:t>всегда</a:t>
            </a:r>
            <a:r>
              <a:rPr lang="cs-CZ" dirty="0"/>
              <a:t> и </a:t>
            </a:r>
            <a:r>
              <a:rPr lang="cs-CZ" dirty="0" err="1"/>
              <a:t>везде</a:t>
            </a:r>
            <a:r>
              <a:rPr lang="cs-CZ" dirty="0"/>
              <a:t>– </a:t>
            </a:r>
            <a:r>
              <a:rPr lang="cs-CZ" dirty="0" err="1"/>
              <a:t>будь</a:t>
            </a:r>
            <a:r>
              <a:rPr lang="cs-CZ" dirty="0"/>
              <a:t> </a:t>
            </a:r>
            <a:r>
              <a:rPr lang="cs-CZ" dirty="0" err="1"/>
              <a:t>то</a:t>
            </a:r>
            <a:r>
              <a:rPr lang="cs-CZ" dirty="0"/>
              <a:t> </a:t>
            </a:r>
            <a:r>
              <a:rPr lang="cs-CZ" dirty="0" err="1"/>
              <a:t>город</a:t>
            </a:r>
            <a:r>
              <a:rPr lang="cs-CZ" dirty="0"/>
              <a:t> </a:t>
            </a:r>
            <a:r>
              <a:rPr lang="cs-CZ" dirty="0" err="1"/>
              <a:t>или</a:t>
            </a:r>
            <a:r>
              <a:rPr lang="cs-CZ" dirty="0"/>
              <a:t> </a:t>
            </a:r>
            <a:r>
              <a:rPr lang="cs-CZ" dirty="0" err="1"/>
              <a:t>деревня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149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476</Words>
  <Application>Microsoft Office PowerPoint</Application>
  <PresentationFormat>Předvádění na obrazovce (4:3)</PresentationFormat>
  <Paragraphs>36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Василий Макарович Шукшин  </vt:lpstr>
      <vt:lpstr>Prezentace aplikace PowerPoint</vt:lpstr>
      <vt:lpstr>Prezentace aplikace PowerPoint</vt:lpstr>
      <vt:lpstr>Prezentace aplikace PowerPoint</vt:lpstr>
      <vt:lpstr>Prezentace aplikace PowerPoint</vt:lpstr>
      <vt:lpstr>Чудики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Василий Макарович Шукшин</dc:title>
  <dc:creator>b307ucitel</dc:creator>
  <cp:lastModifiedBy>Darinka</cp:lastModifiedBy>
  <cp:revision>3</cp:revision>
  <dcterms:created xsi:type="dcterms:W3CDTF">2014-03-13T10:03:56Z</dcterms:created>
  <dcterms:modified xsi:type="dcterms:W3CDTF">2014-03-14T05:06:29Z</dcterms:modified>
</cp:coreProperties>
</file>