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1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66DAF2B-75BC-44F2-AD0D-4E8AFC3D5900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C9B961-8B97-4D47-9F44-46374436A3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motri.com/video/view/?id=v2485120178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5656" y="1916832"/>
            <a:ext cx="7406640" cy="1844966"/>
          </a:xfrm>
        </p:spPr>
        <p:txBody>
          <a:bodyPr>
            <a:normAutofit/>
          </a:bodyPr>
          <a:lstStyle/>
          <a:p>
            <a:pPr algn="ctr"/>
            <a:r>
              <a:rPr lang="cs-CZ" b="1" u="sng" dirty="0" err="1" smtClean="0"/>
              <a:t>Василий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Шукшин</a:t>
            </a:r>
            <a:r>
              <a:rPr lang="cs-CZ" b="1" u="sng" dirty="0" smtClean="0"/>
              <a:t> – </a:t>
            </a:r>
            <a:br>
              <a:rPr lang="cs-CZ" b="1" u="sng" dirty="0" smtClean="0"/>
            </a:br>
            <a:r>
              <a:rPr lang="cs-CZ" b="1" u="sng" dirty="0" err="1" smtClean="0"/>
              <a:t>Калина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красная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4437112"/>
            <a:ext cx="7406640" cy="2082992"/>
          </a:xfrm>
        </p:spPr>
        <p:txBody>
          <a:bodyPr/>
          <a:lstStyle/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dirty="0" smtClean="0"/>
              <a:t>Monika Hrnčířová</a:t>
            </a:r>
          </a:p>
          <a:p>
            <a:r>
              <a:rPr lang="cs-CZ" dirty="0" smtClean="0"/>
              <a:t>UČO: 391617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Произведение В. Шукшина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rmAutofit/>
          </a:bodyPr>
          <a:lstStyle/>
          <a:p>
            <a:r>
              <a:rPr lang="cs-CZ" dirty="0" err="1" smtClean="0"/>
              <a:t>Шукшин</a:t>
            </a:r>
            <a:r>
              <a:rPr lang="cs-CZ" dirty="0" smtClean="0"/>
              <a:t> </a:t>
            </a:r>
            <a:r>
              <a:rPr lang="cs-CZ" dirty="0" err="1" smtClean="0"/>
              <a:t>считается</a:t>
            </a:r>
            <a:r>
              <a:rPr lang="cs-CZ" dirty="0" smtClean="0"/>
              <a:t> </a:t>
            </a:r>
            <a:r>
              <a:rPr lang="cs-CZ" dirty="0" err="1" smtClean="0"/>
              <a:t>автором</a:t>
            </a:r>
            <a:r>
              <a:rPr lang="cs-CZ" dirty="0" smtClean="0"/>
              <a:t> </a:t>
            </a:r>
            <a:r>
              <a:rPr lang="cs-CZ" dirty="0" err="1" smtClean="0"/>
              <a:t>номер</a:t>
            </a:r>
            <a:r>
              <a:rPr lang="cs-CZ" dirty="0" smtClean="0"/>
              <a:t> </a:t>
            </a:r>
            <a:r>
              <a:rPr lang="cs-CZ" dirty="0" err="1" smtClean="0"/>
              <a:t>один</a:t>
            </a:r>
            <a:r>
              <a:rPr lang="cs-CZ" dirty="0" smtClean="0"/>
              <a:t> в </a:t>
            </a:r>
            <a:r>
              <a:rPr lang="cs-CZ" dirty="0" err="1" smtClean="0">
                <a:solidFill>
                  <a:srgbClr val="FF0000"/>
                </a:solidFill>
              </a:rPr>
              <a:t>деревенской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прозе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err="1" smtClean="0"/>
              <a:t>Этот</a:t>
            </a:r>
            <a:r>
              <a:rPr lang="cs-CZ" dirty="0" smtClean="0"/>
              <a:t> </a:t>
            </a:r>
            <a:r>
              <a:rPr lang="cs-CZ" dirty="0" err="1" smtClean="0"/>
              <a:t>жанр</a:t>
            </a:r>
            <a:r>
              <a:rPr lang="cs-CZ" dirty="0" smtClean="0"/>
              <a:t> </a:t>
            </a:r>
            <a:r>
              <a:rPr lang="cs-CZ" dirty="0" err="1" smtClean="0"/>
              <a:t>появился</a:t>
            </a:r>
            <a:r>
              <a:rPr lang="cs-CZ" dirty="0" smtClean="0"/>
              <a:t> в </a:t>
            </a:r>
            <a:r>
              <a:rPr lang="cs-CZ" dirty="0" err="1" smtClean="0"/>
              <a:t>России</a:t>
            </a:r>
            <a:r>
              <a:rPr lang="cs-CZ" dirty="0" smtClean="0"/>
              <a:t> в 50 - 80 </a:t>
            </a:r>
            <a:r>
              <a:rPr lang="cs-CZ" dirty="0" err="1" smtClean="0"/>
              <a:t>годах</a:t>
            </a:r>
            <a:r>
              <a:rPr lang="cs-CZ" dirty="0" smtClean="0"/>
              <a:t> </a:t>
            </a:r>
            <a:r>
              <a:rPr lang="cs-CZ" dirty="0" smtClean="0"/>
              <a:t>20 </a:t>
            </a:r>
            <a:r>
              <a:rPr lang="cs-CZ" dirty="0" err="1" smtClean="0"/>
              <a:t>века</a:t>
            </a:r>
            <a:r>
              <a:rPr lang="cs-CZ" dirty="0" smtClean="0"/>
              <a:t> </a:t>
            </a:r>
            <a:r>
              <a:rPr lang="cs-CZ" dirty="0" err="1" smtClean="0"/>
              <a:t>вместе</a:t>
            </a:r>
            <a:r>
              <a:rPr lang="cs-CZ" dirty="0" smtClean="0"/>
              <a:t> с </a:t>
            </a:r>
            <a:r>
              <a:rPr lang="cs-CZ" dirty="0" err="1" smtClean="0"/>
              <a:t>городской</a:t>
            </a:r>
            <a:r>
              <a:rPr lang="cs-CZ" dirty="0" smtClean="0"/>
              <a:t> </a:t>
            </a:r>
            <a:r>
              <a:rPr lang="cs-CZ" dirty="0" err="1" smtClean="0"/>
              <a:t>прозой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Oн</a:t>
            </a:r>
            <a:r>
              <a:rPr lang="cs-CZ" dirty="0" smtClean="0"/>
              <a:t> </a:t>
            </a:r>
            <a:r>
              <a:rPr lang="cs-CZ" dirty="0" err="1" smtClean="0"/>
              <a:t>предпочитал</a:t>
            </a:r>
            <a:r>
              <a:rPr lang="cs-CZ" dirty="0" smtClean="0"/>
              <a:t> </a:t>
            </a:r>
            <a:r>
              <a:rPr lang="cs-CZ" dirty="0" err="1" smtClean="0"/>
              <a:t>писать</a:t>
            </a:r>
            <a:r>
              <a:rPr lang="cs-CZ" dirty="0" smtClean="0"/>
              <a:t> о </a:t>
            </a:r>
            <a:r>
              <a:rPr lang="cs-CZ" dirty="0" err="1" smtClean="0"/>
              <a:t>деревне</a:t>
            </a:r>
            <a:r>
              <a:rPr lang="cs-CZ" dirty="0" smtClean="0"/>
              <a:t>.</a:t>
            </a:r>
          </a:p>
          <a:p>
            <a:r>
              <a:rPr lang="cs-CZ" dirty="0" smtClean="0"/>
              <a:t>В </a:t>
            </a:r>
            <a:r>
              <a:rPr lang="cs-CZ" dirty="0" err="1" smtClean="0"/>
              <a:t>этом</a:t>
            </a:r>
            <a:r>
              <a:rPr lang="cs-CZ" dirty="0" smtClean="0"/>
              <a:t> </a:t>
            </a:r>
            <a:r>
              <a:rPr lang="cs-CZ" dirty="0" err="1" smtClean="0"/>
              <a:t>жанре</a:t>
            </a:r>
            <a:r>
              <a:rPr lang="cs-CZ" dirty="0" smtClean="0"/>
              <a:t> </a:t>
            </a:r>
            <a:r>
              <a:rPr lang="cs-CZ" dirty="0" err="1" smtClean="0"/>
              <a:t>писатели</a:t>
            </a:r>
            <a:r>
              <a:rPr lang="cs-CZ" dirty="0" smtClean="0"/>
              <a:t> </a:t>
            </a:r>
            <a:r>
              <a:rPr lang="cs-CZ" dirty="0" err="1" smtClean="0"/>
              <a:t>пишут</a:t>
            </a:r>
            <a:r>
              <a:rPr lang="cs-CZ" dirty="0" smtClean="0"/>
              <a:t> о </a:t>
            </a:r>
            <a:r>
              <a:rPr lang="cs-CZ" dirty="0" err="1" smtClean="0"/>
              <a:t>сельской</a:t>
            </a:r>
            <a:r>
              <a:rPr lang="cs-CZ" dirty="0" smtClean="0"/>
              <a:t> </a:t>
            </a:r>
            <a:r>
              <a:rPr lang="cs-CZ" dirty="0" err="1" smtClean="0"/>
              <a:t>жизни</a:t>
            </a:r>
            <a:r>
              <a:rPr lang="cs-CZ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Произведение В. Шукшина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Персонажами</a:t>
            </a:r>
            <a:r>
              <a:rPr lang="cs-CZ" dirty="0" smtClean="0"/>
              <a:t> </a:t>
            </a:r>
            <a:r>
              <a:rPr lang="cs-CZ" dirty="0" err="1" smtClean="0"/>
              <a:t>Шукшина</a:t>
            </a:r>
            <a:r>
              <a:rPr lang="cs-CZ" dirty="0" smtClean="0"/>
              <a:t> </a:t>
            </a:r>
            <a:r>
              <a:rPr lang="cs-CZ" dirty="0" err="1" smtClean="0"/>
              <a:t>стали</a:t>
            </a:r>
            <a:r>
              <a:rPr lang="cs-CZ" dirty="0" smtClean="0"/>
              <a:t> </a:t>
            </a:r>
            <a:r>
              <a:rPr lang="cs-CZ" dirty="0" err="1" smtClean="0"/>
              <a:t>обитатели</a:t>
            </a:r>
            <a:r>
              <a:rPr lang="cs-CZ" dirty="0" smtClean="0"/>
              <a:t> </a:t>
            </a:r>
            <a:r>
              <a:rPr lang="cs-CZ" dirty="0" err="1" smtClean="0"/>
              <a:t>сельской</a:t>
            </a:r>
            <a:r>
              <a:rPr lang="cs-CZ" dirty="0" smtClean="0"/>
              <a:t> </a:t>
            </a:r>
            <a:r>
              <a:rPr lang="cs-CZ" dirty="0" err="1" smtClean="0"/>
              <a:t>периферии</a:t>
            </a:r>
            <a:r>
              <a:rPr lang="cs-CZ" dirty="0" smtClean="0"/>
              <a:t>, </a:t>
            </a:r>
            <a:r>
              <a:rPr lang="cs-CZ" dirty="0" err="1" smtClean="0"/>
              <a:t>незнатные</a:t>
            </a:r>
            <a:r>
              <a:rPr lang="cs-CZ" dirty="0" smtClean="0"/>
              <a:t> - </a:t>
            </a:r>
            <a:r>
              <a:rPr lang="cs-CZ" dirty="0" err="1" smtClean="0"/>
              <a:t>одним</a:t>
            </a:r>
            <a:r>
              <a:rPr lang="cs-CZ" dirty="0" smtClean="0"/>
              <a:t> </a:t>
            </a:r>
            <a:r>
              <a:rPr lang="cs-CZ" dirty="0" err="1" smtClean="0"/>
              <a:t>словом</a:t>
            </a:r>
            <a:r>
              <a:rPr lang="cs-CZ" dirty="0" smtClean="0"/>
              <a:t>, </a:t>
            </a:r>
            <a:r>
              <a:rPr lang="cs-CZ" dirty="0" err="1" smtClean="0"/>
              <a:t>те</a:t>
            </a:r>
            <a:r>
              <a:rPr lang="cs-CZ" dirty="0" smtClean="0"/>
              <a:t>, </a:t>
            </a:r>
            <a:r>
              <a:rPr lang="cs-CZ" dirty="0" err="1" smtClean="0"/>
              <a:t>кто</a:t>
            </a:r>
            <a:r>
              <a:rPr lang="cs-CZ" dirty="0" smtClean="0"/>
              <a:t> </a:t>
            </a:r>
            <a:r>
              <a:rPr lang="cs-CZ" dirty="0" err="1" smtClean="0"/>
              <a:t>внешне</a:t>
            </a:r>
            <a:r>
              <a:rPr lang="cs-CZ" dirty="0" smtClean="0"/>
              <a:t>, </a:t>
            </a:r>
            <a:r>
              <a:rPr lang="cs-CZ" dirty="0" err="1" smtClean="0"/>
              <a:t>по</a:t>
            </a:r>
            <a:r>
              <a:rPr lang="cs-CZ" dirty="0" smtClean="0"/>
              <a:t> </a:t>
            </a:r>
            <a:r>
              <a:rPr lang="cs-CZ" dirty="0" err="1" smtClean="0"/>
              <a:t>своему</a:t>
            </a:r>
            <a:r>
              <a:rPr lang="cs-CZ" dirty="0" smtClean="0"/>
              <a:t> </a:t>
            </a:r>
            <a:r>
              <a:rPr lang="cs-CZ" dirty="0" err="1" smtClean="0"/>
              <a:t>положению</a:t>
            </a:r>
            <a:r>
              <a:rPr lang="cs-CZ" dirty="0" smtClean="0"/>
              <a:t> </a:t>
            </a:r>
            <a:r>
              <a:rPr lang="cs-CZ" dirty="0" err="1" smtClean="0"/>
              <a:t>вполне</a:t>
            </a:r>
            <a:r>
              <a:rPr lang="cs-CZ" dirty="0" smtClean="0"/>
              <a:t> </a:t>
            </a:r>
            <a:r>
              <a:rPr lang="cs-CZ" dirty="0" err="1" smtClean="0"/>
              <a:t>соответствовали</a:t>
            </a:r>
            <a:r>
              <a:rPr lang="cs-CZ" dirty="0" smtClean="0"/>
              <a:t> </a:t>
            </a:r>
            <a:r>
              <a:rPr lang="cs-CZ" dirty="0" err="1" smtClean="0"/>
              <a:t>типу</a:t>
            </a:r>
            <a:r>
              <a:rPr lang="cs-CZ" dirty="0" smtClean="0"/>
              <a:t> „</a:t>
            </a:r>
            <a:r>
              <a:rPr lang="cs-CZ" dirty="0" err="1" smtClean="0"/>
              <a:t>маленького</a:t>
            </a:r>
            <a:r>
              <a:rPr lang="cs-CZ" dirty="0" smtClean="0"/>
              <a:t> </a:t>
            </a:r>
            <a:r>
              <a:rPr lang="cs-CZ" dirty="0" err="1" smtClean="0"/>
              <a:t>человека</a:t>
            </a:r>
            <a:r>
              <a:rPr lang="cs-CZ" dirty="0" smtClean="0"/>
              <a:t>” в </a:t>
            </a:r>
            <a:r>
              <a:rPr lang="cs-CZ" dirty="0" err="1" smtClean="0"/>
              <a:t>литературе</a:t>
            </a:r>
            <a:r>
              <a:rPr lang="cs-CZ" dirty="0" smtClean="0"/>
              <a:t> 19 </a:t>
            </a:r>
            <a:r>
              <a:rPr lang="cs-CZ" dirty="0" err="1" smtClean="0"/>
              <a:t>века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В </a:t>
            </a:r>
            <a:r>
              <a:rPr lang="cs-CZ" dirty="0" err="1" smtClean="0"/>
              <a:t>книге</a:t>
            </a:r>
            <a:r>
              <a:rPr lang="cs-CZ" dirty="0" smtClean="0"/>
              <a:t> </a:t>
            </a:r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пишет</a:t>
            </a:r>
            <a:r>
              <a:rPr lang="cs-CZ" dirty="0" smtClean="0"/>
              <a:t> о </a:t>
            </a:r>
            <a:r>
              <a:rPr lang="cs-CZ" dirty="0" err="1" smtClean="0"/>
              <a:t>испорченной</a:t>
            </a:r>
            <a:r>
              <a:rPr lang="cs-CZ" dirty="0" smtClean="0"/>
              <a:t> </a:t>
            </a:r>
            <a:r>
              <a:rPr lang="cs-CZ" dirty="0" err="1" smtClean="0"/>
              <a:t>судьбе</a:t>
            </a:r>
            <a:r>
              <a:rPr lang="cs-CZ" dirty="0" smtClean="0"/>
              <a:t> </a:t>
            </a:r>
            <a:r>
              <a:rPr lang="cs-CZ" dirty="0" err="1" smtClean="0"/>
              <a:t>человека</a:t>
            </a:r>
            <a:r>
              <a:rPr lang="cs-CZ" dirty="0" smtClean="0"/>
              <a:t>, о </a:t>
            </a:r>
            <a:r>
              <a:rPr lang="cs-CZ" dirty="0" err="1" smtClean="0"/>
              <a:t>действительных</a:t>
            </a:r>
            <a:r>
              <a:rPr lang="cs-CZ" dirty="0" smtClean="0"/>
              <a:t> </a:t>
            </a:r>
            <a:r>
              <a:rPr lang="cs-CZ" dirty="0" err="1" smtClean="0"/>
              <a:t>причинах</a:t>
            </a:r>
            <a:r>
              <a:rPr lang="cs-CZ" dirty="0" smtClean="0"/>
              <a:t> </a:t>
            </a:r>
            <a:r>
              <a:rPr lang="cs-CZ" dirty="0" err="1" smtClean="0"/>
              <a:t>Шукшин</a:t>
            </a:r>
            <a:r>
              <a:rPr lang="cs-CZ" dirty="0" smtClean="0"/>
              <a:t>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пишет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истинный</a:t>
            </a:r>
            <a:r>
              <a:rPr lang="cs-CZ" dirty="0" smtClean="0"/>
              <a:t> </a:t>
            </a:r>
            <a:r>
              <a:rPr lang="cs-CZ" dirty="0" err="1" smtClean="0"/>
              <a:t>наследник</a:t>
            </a:r>
            <a:r>
              <a:rPr lang="cs-CZ" dirty="0" smtClean="0"/>
              <a:t> </a:t>
            </a:r>
            <a:r>
              <a:rPr lang="cs-CZ" dirty="0" err="1" smtClean="0"/>
              <a:t>русского</a:t>
            </a:r>
            <a:r>
              <a:rPr lang="cs-CZ" dirty="0" smtClean="0"/>
              <a:t> </a:t>
            </a:r>
            <a:r>
              <a:rPr lang="cs-CZ" dirty="0" err="1" smtClean="0"/>
              <a:t>реализма</a:t>
            </a:r>
            <a:r>
              <a:rPr lang="cs-CZ" dirty="0" smtClean="0"/>
              <a:t> </a:t>
            </a:r>
            <a:r>
              <a:rPr lang="cs-CZ" dirty="0" err="1" smtClean="0"/>
              <a:t>констатирует</a:t>
            </a:r>
            <a:r>
              <a:rPr lang="cs-CZ" dirty="0" smtClean="0"/>
              <a:t> </a:t>
            </a:r>
            <a:r>
              <a:rPr lang="cs-CZ" dirty="0" err="1" smtClean="0"/>
              <a:t>факты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Читатель</a:t>
            </a:r>
            <a:r>
              <a:rPr lang="cs-CZ" dirty="0" smtClean="0"/>
              <a:t> </a:t>
            </a:r>
            <a:r>
              <a:rPr lang="cs-CZ" dirty="0" err="1" smtClean="0"/>
              <a:t>заставлен</a:t>
            </a:r>
            <a:r>
              <a:rPr lang="cs-CZ" dirty="0" smtClean="0"/>
              <a:t> </a:t>
            </a:r>
            <a:r>
              <a:rPr lang="cs-CZ" dirty="0" err="1" smtClean="0"/>
              <a:t>размышлять</a:t>
            </a:r>
            <a:r>
              <a:rPr lang="cs-CZ" dirty="0" smtClean="0"/>
              <a:t> о </a:t>
            </a:r>
            <a:r>
              <a:rPr lang="cs-CZ" dirty="0" err="1" smtClean="0"/>
              <a:t>литературной</a:t>
            </a:r>
            <a:r>
              <a:rPr lang="cs-CZ" dirty="0" smtClean="0"/>
              <a:t> </a:t>
            </a:r>
            <a:r>
              <a:rPr lang="cs-CZ" dirty="0" err="1" smtClean="0"/>
              <a:t>фигуре</a:t>
            </a:r>
            <a:r>
              <a:rPr lang="cs-CZ" dirty="0" smtClean="0"/>
              <a:t> - </a:t>
            </a:r>
            <a:r>
              <a:rPr lang="cs-CZ" dirty="0" err="1" smtClean="0"/>
              <a:t>главным</a:t>
            </a:r>
            <a:r>
              <a:rPr lang="cs-CZ" dirty="0" smtClean="0"/>
              <a:t> </a:t>
            </a:r>
            <a:r>
              <a:rPr lang="cs-CZ" dirty="0" err="1" smtClean="0"/>
              <a:t>образом</a:t>
            </a:r>
            <a:r>
              <a:rPr lang="cs-CZ" dirty="0" smtClean="0"/>
              <a:t> о </a:t>
            </a:r>
            <a:r>
              <a:rPr lang="cs-CZ" dirty="0" err="1" smtClean="0"/>
              <a:t>последней</a:t>
            </a:r>
            <a:r>
              <a:rPr lang="cs-CZ" dirty="0" smtClean="0"/>
              <a:t> </a:t>
            </a:r>
            <a:r>
              <a:rPr lang="cs-CZ" dirty="0" err="1" smtClean="0"/>
              <a:t>сцене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Произведение</a:t>
            </a:r>
            <a:r>
              <a:rPr lang="cs-CZ" dirty="0" smtClean="0"/>
              <a:t> </a:t>
            </a:r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r>
              <a:rPr lang="cs-CZ" dirty="0" smtClean="0"/>
              <a:t> </a:t>
            </a:r>
            <a:r>
              <a:rPr lang="cs-CZ" dirty="0" err="1" smtClean="0"/>
              <a:t>написанно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проза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Шукшин</a:t>
            </a:r>
            <a:r>
              <a:rPr lang="cs-CZ" dirty="0" smtClean="0"/>
              <a:t> </a:t>
            </a:r>
            <a:r>
              <a:rPr lang="cs-CZ" dirty="0" err="1" smtClean="0"/>
              <a:t>пишет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позиции</a:t>
            </a:r>
            <a:r>
              <a:rPr lang="cs-CZ" dirty="0" smtClean="0"/>
              <a:t> </a:t>
            </a:r>
            <a:r>
              <a:rPr lang="cs-CZ" dirty="0" err="1" smtClean="0"/>
              <a:t>рассказчика</a:t>
            </a:r>
            <a:r>
              <a:rPr lang="cs-CZ" dirty="0" smtClean="0"/>
              <a:t>, </a:t>
            </a:r>
            <a:r>
              <a:rPr lang="cs-CZ" dirty="0" err="1" smtClean="0"/>
              <a:t>который</a:t>
            </a:r>
            <a:r>
              <a:rPr lang="cs-CZ" dirty="0" smtClean="0"/>
              <a:t> </a:t>
            </a:r>
            <a:r>
              <a:rPr lang="cs-CZ" dirty="0" err="1" smtClean="0"/>
              <a:t>знает</a:t>
            </a:r>
            <a:r>
              <a:rPr lang="cs-CZ" dirty="0" smtClean="0"/>
              <a:t> </a:t>
            </a:r>
            <a:r>
              <a:rPr lang="cs-CZ" dirty="0" err="1" smtClean="0"/>
              <a:t>всё</a:t>
            </a:r>
            <a:r>
              <a:rPr lang="cs-CZ" dirty="0" smtClean="0"/>
              <a:t>,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описивает</a:t>
            </a:r>
            <a:r>
              <a:rPr lang="cs-CZ" dirty="0" smtClean="0"/>
              <a:t> </a:t>
            </a:r>
            <a:r>
              <a:rPr lang="cs-CZ" dirty="0" err="1" smtClean="0"/>
              <a:t>ситуации</a:t>
            </a:r>
            <a:r>
              <a:rPr lang="cs-CZ" dirty="0" smtClean="0"/>
              <a:t>, </a:t>
            </a:r>
            <a:r>
              <a:rPr lang="cs-CZ" dirty="0" err="1" smtClean="0"/>
              <a:t>пишет</a:t>
            </a:r>
            <a:r>
              <a:rPr lang="cs-CZ" dirty="0" smtClean="0"/>
              <a:t> в </a:t>
            </a:r>
            <a:r>
              <a:rPr lang="cs-CZ" dirty="0" err="1" smtClean="0"/>
              <a:t>er</a:t>
            </a:r>
            <a:r>
              <a:rPr lang="cs-CZ" dirty="0" smtClean="0"/>
              <a:t>-</a:t>
            </a:r>
            <a:r>
              <a:rPr lang="cs-CZ" dirty="0" err="1" smtClean="0"/>
              <a:t>форме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Сюжет</a:t>
            </a:r>
            <a:r>
              <a:rPr lang="cs-CZ" dirty="0" smtClean="0"/>
              <a:t> </a:t>
            </a:r>
            <a:r>
              <a:rPr lang="cs-CZ" dirty="0" err="1" smtClean="0"/>
              <a:t>хроникальный</a:t>
            </a:r>
            <a:r>
              <a:rPr lang="cs-CZ" dirty="0" smtClean="0"/>
              <a:t>.</a:t>
            </a:r>
          </a:p>
          <a:p>
            <a:r>
              <a:rPr lang="cs-CZ" dirty="0" smtClean="0"/>
              <a:t>В </a:t>
            </a:r>
            <a:r>
              <a:rPr lang="cs-CZ" dirty="0" err="1" smtClean="0"/>
              <a:t>произведении</a:t>
            </a:r>
            <a:r>
              <a:rPr lang="cs-CZ" dirty="0" smtClean="0"/>
              <a:t> </a:t>
            </a:r>
            <a:r>
              <a:rPr lang="cs-CZ" dirty="0" err="1" smtClean="0"/>
              <a:t>употребляет</a:t>
            </a:r>
            <a:r>
              <a:rPr lang="cs-CZ" dirty="0" smtClean="0"/>
              <a:t> </a:t>
            </a:r>
            <a:r>
              <a:rPr lang="cs-CZ" dirty="0" err="1" smtClean="0"/>
              <a:t>тоже</a:t>
            </a:r>
            <a:r>
              <a:rPr lang="cs-CZ" dirty="0" smtClean="0"/>
              <a:t> </a:t>
            </a:r>
            <a:r>
              <a:rPr lang="cs-CZ" dirty="0" err="1" smtClean="0"/>
              <a:t>прямую</a:t>
            </a:r>
            <a:r>
              <a:rPr lang="cs-CZ" dirty="0" smtClean="0"/>
              <a:t> </a:t>
            </a:r>
            <a:r>
              <a:rPr lang="cs-CZ" dirty="0" err="1" smtClean="0"/>
              <a:t>речь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Калина красная - отрывок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Вам</a:t>
            </a:r>
            <a:r>
              <a:rPr lang="cs-CZ" dirty="0" smtClean="0"/>
              <a:t> </a:t>
            </a:r>
            <a:r>
              <a:rPr lang="cs-CZ" dirty="0" err="1" smtClean="0"/>
              <a:t>плохо</a:t>
            </a:r>
            <a:r>
              <a:rPr lang="cs-CZ" dirty="0" smtClean="0"/>
              <a:t>?</a:t>
            </a:r>
          </a:p>
          <a:p>
            <a:r>
              <a:rPr lang="cs-CZ" dirty="0" smtClean="0"/>
              <a:t>     -- </a:t>
            </a:r>
            <a:r>
              <a:rPr lang="cs-CZ" dirty="0" err="1" smtClean="0"/>
              <a:t>Мне</a:t>
            </a:r>
            <a:r>
              <a:rPr lang="cs-CZ" dirty="0" smtClean="0"/>
              <a:t> </a:t>
            </a:r>
            <a:r>
              <a:rPr lang="cs-CZ" dirty="0" err="1" smtClean="0"/>
              <a:t>хорошо</a:t>
            </a:r>
            <a:r>
              <a:rPr lang="cs-CZ" dirty="0" smtClean="0"/>
              <a:t>, </a:t>
            </a:r>
            <a:r>
              <a:rPr lang="cs-CZ" dirty="0" err="1" smtClean="0"/>
              <a:t>мать</a:t>
            </a:r>
            <a:r>
              <a:rPr lang="cs-CZ" dirty="0" smtClean="0"/>
              <a:t>, -- </a:t>
            </a:r>
            <a:r>
              <a:rPr lang="cs-CZ" dirty="0" err="1" smtClean="0"/>
              <a:t>сказал</a:t>
            </a:r>
            <a:r>
              <a:rPr lang="cs-CZ" dirty="0" smtClean="0"/>
              <a:t> </a:t>
            </a:r>
            <a:r>
              <a:rPr lang="cs-CZ" dirty="0" err="1" smtClean="0"/>
              <a:t>Егор</a:t>
            </a:r>
            <a:r>
              <a:rPr lang="cs-CZ" dirty="0" smtClean="0"/>
              <a:t>.  -- </a:t>
            </a:r>
            <a:r>
              <a:rPr lang="cs-CZ" dirty="0" err="1" smtClean="0"/>
              <a:t>Хорошо</a:t>
            </a:r>
            <a:r>
              <a:rPr lang="cs-CZ" dirty="0" smtClean="0"/>
              <a:t>, </a:t>
            </a:r>
            <a:r>
              <a:rPr lang="cs-CZ" dirty="0" err="1" smtClean="0"/>
              <a:t>что</a:t>
            </a:r>
            <a:r>
              <a:rPr lang="cs-CZ" dirty="0" smtClean="0"/>
              <a:t> я </a:t>
            </a:r>
            <a:r>
              <a:rPr lang="cs-CZ" dirty="0" err="1" smtClean="0"/>
              <a:t>весной</a:t>
            </a:r>
            <a:r>
              <a:rPr lang="cs-CZ" dirty="0" smtClean="0"/>
              <a:t> </a:t>
            </a:r>
            <a:r>
              <a:rPr lang="cs-CZ" dirty="0" err="1" smtClean="0"/>
              <a:t>сел</a:t>
            </a:r>
            <a:r>
              <a:rPr lang="cs-CZ" dirty="0" smtClean="0"/>
              <a:t>. </a:t>
            </a:r>
            <a:r>
              <a:rPr lang="cs-CZ" dirty="0" err="1" smtClean="0"/>
              <a:t>Надо</a:t>
            </a:r>
            <a:endParaRPr lang="cs-CZ" dirty="0" smtClean="0"/>
          </a:p>
          <a:p>
            <a:r>
              <a:rPr lang="cs-CZ" dirty="0" err="1" smtClean="0"/>
              <a:t>всегда</a:t>
            </a:r>
            <a:r>
              <a:rPr lang="cs-CZ" dirty="0" smtClean="0"/>
              <a:t> </a:t>
            </a:r>
            <a:r>
              <a:rPr lang="cs-CZ" dirty="0" err="1" smtClean="0"/>
              <a:t>весной</a:t>
            </a:r>
            <a:r>
              <a:rPr lang="cs-CZ" dirty="0" smtClean="0"/>
              <a:t> </a:t>
            </a:r>
            <a:r>
              <a:rPr lang="cs-CZ" dirty="0" err="1" smtClean="0"/>
              <a:t>садиться</a:t>
            </a:r>
            <a:r>
              <a:rPr lang="cs-CZ" dirty="0" smtClean="0"/>
              <a:t>.</a:t>
            </a:r>
          </a:p>
          <a:p>
            <a:r>
              <a:rPr lang="cs-CZ" dirty="0" smtClean="0"/>
              <a:t>     -- </a:t>
            </a:r>
            <a:r>
              <a:rPr lang="cs-CZ" dirty="0" err="1" smtClean="0"/>
              <a:t>Куда</a:t>
            </a:r>
            <a:r>
              <a:rPr lang="cs-CZ" dirty="0" smtClean="0"/>
              <a:t> </a:t>
            </a:r>
            <a:r>
              <a:rPr lang="cs-CZ" dirty="0" err="1" smtClean="0"/>
              <a:t>садиться</a:t>
            </a:r>
            <a:r>
              <a:rPr lang="cs-CZ" dirty="0" smtClean="0"/>
              <a:t>? --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поняла</a:t>
            </a:r>
            <a:r>
              <a:rPr lang="cs-CZ" dirty="0" smtClean="0"/>
              <a:t> </a:t>
            </a:r>
            <a:r>
              <a:rPr lang="cs-CZ" dirty="0" err="1" smtClean="0"/>
              <a:t>старушка</a:t>
            </a:r>
            <a:r>
              <a:rPr lang="cs-CZ" dirty="0" smtClean="0"/>
              <a:t>.</a:t>
            </a:r>
          </a:p>
          <a:p>
            <a:r>
              <a:rPr lang="cs-CZ" dirty="0" smtClean="0"/>
              <a:t>     -- В </a:t>
            </a:r>
            <a:r>
              <a:rPr lang="cs-CZ" dirty="0" err="1" smtClean="0"/>
              <a:t>тюрьму</a:t>
            </a:r>
            <a:r>
              <a:rPr lang="cs-CZ" dirty="0" smtClean="0"/>
              <a:t>.</a:t>
            </a:r>
          </a:p>
          <a:p>
            <a:r>
              <a:rPr lang="cs-CZ" dirty="0" smtClean="0"/>
              <a:t>     </a:t>
            </a:r>
            <a:r>
              <a:rPr lang="cs-CZ" dirty="0" err="1" smtClean="0"/>
              <a:t>Старушка</a:t>
            </a:r>
            <a:r>
              <a:rPr lang="cs-CZ" dirty="0" smtClean="0"/>
              <a:t>   </a:t>
            </a:r>
            <a:r>
              <a:rPr lang="cs-CZ" dirty="0" err="1" smtClean="0"/>
              <a:t>только</a:t>
            </a:r>
            <a:r>
              <a:rPr lang="cs-CZ" dirty="0" smtClean="0"/>
              <a:t>   </a:t>
            </a:r>
            <a:r>
              <a:rPr lang="cs-CZ" dirty="0" err="1" smtClean="0"/>
              <a:t>теперь</a:t>
            </a:r>
            <a:r>
              <a:rPr lang="cs-CZ" dirty="0" smtClean="0"/>
              <a:t>   </a:t>
            </a:r>
            <a:r>
              <a:rPr lang="cs-CZ" dirty="0" err="1" smtClean="0"/>
              <a:t>сообразила</a:t>
            </a:r>
            <a:r>
              <a:rPr lang="cs-CZ" dirty="0" smtClean="0"/>
              <a:t>,   с   </a:t>
            </a:r>
            <a:r>
              <a:rPr lang="cs-CZ" dirty="0" err="1" smtClean="0"/>
              <a:t>кем</a:t>
            </a:r>
            <a:r>
              <a:rPr lang="cs-CZ" dirty="0" smtClean="0"/>
              <a:t>  </a:t>
            </a:r>
            <a:r>
              <a:rPr lang="cs-CZ" dirty="0" err="1" smtClean="0"/>
              <a:t>говорит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Произведение В. Шукшина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Во</a:t>
            </a:r>
            <a:r>
              <a:rPr lang="cs-CZ" dirty="0" smtClean="0"/>
              <a:t> </a:t>
            </a:r>
            <a:r>
              <a:rPr lang="cs-CZ" dirty="0" err="1" smtClean="0"/>
              <a:t>своих</a:t>
            </a:r>
            <a:r>
              <a:rPr lang="cs-CZ" dirty="0" smtClean="0"/>
              <a:t> </a:t>
            </a:r>
            <a:r>
              <a:rPr lang="cs-CZ" dirty="0" err="1" smtClean="0"/>
              <a:t>произведениях</a:t>
            </a:r>
            <a:r>
              <a:rPr lang="cs-CZ" dirty="0" smtClean="0"/>
              <a:t> </a:t>
            </a:r>
            <a:r>
              <a:rPr lang="cs-CZ" dirty="0" err="1" smtClean="0"/>
              <a:t>нас</a:t>
            </a:r>
            <a:r>
              <a:rPr lang="cs-CZ" dirty="0" smtClean="0"/>
              <a:t> </a:t>
            </a:r>
            <a:r>
              <a:rPr lang="cs-CZ" dirty="0" err="1" smtClean="0"/>
              <a:t>Шукшин</a:t>
            </a:r>
            <a:r>
              <a:rPr lang="cs-CZ" dirty="0" smtClean="0"/>
              <a:t> </a:t>
            </a:r>
            <a:r>
              <a:rPr lang="cs-CZ" dirty="0" err="1" smtClean="0"/>
              <a:t>убеждал</a:t>
            </a:r>
            <a:r>
              <a:rPr lang="cs-CZ" dirty="0" smtClean="0"/>
              <a:t> в </a:t>
            </a:r>
            <a:r>
              <a:rPr lang="cs-CZ" dirty="0" err="1" smtClean="0"/>
              <a:t>многосложности</a:t>
            </a:r>
            <a:r>
              <a:rPr lang="cs-CZ" dirty="0" smtClean="0"/>
              <a:t> </a:t>
            </a:r>
            <a:r>
              <a:rPr lang="cs-CZ" dirty="0" err="1" smtClean="0"/>
              <a:t>драм</a:t>
            </a:r>
            <a:r>
              <a:rPr lang="cs-CZ" dirty="0" smtClean="0"/>
              <a:t> </a:t>
            </a:r>
            <a:r>
              <a:rPr lang="cs-CZ" dirty="0" err="1" smtClean="0"/>
              <a:t>жизни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Даже</a:t>
            </a:r>
            <a:r>
              <a:rPr lang="cs-CZ" dirty="0" smtClean="0"/>
              <a:t> в </a:t>
            </a:r>
            <a:r>
              <a:rPr lang="cs-CZ" dirty="0" err="1" smtClean="0"/>
              <a:t>том</a:t>
            </a:r>
            <a:r>
              <a:rPr lang="cs-CZ" dirty="0" smtClean="0"/>
              <a:t> </a:t>
            </a:r>
            <a:r>
              <a:rPr lang="cs-CZ" dirty="0" err="1" smtClean="0"/>
              <a:t>случае</a:t>
            </a:r>
            <a:r>
              <a:rPr lang="cs-CZ" dirty="0" smtClean="0"/>
              <a:t>, </a:t>
            </a:r>
            <a:r>
              <a:rPr lang="cs-CZ" dirty="0" err="1" smtClean="0"/>
              <a:t>если</a:t>
            </a:r>
            <a:r>
              <a:rPr lang="cs-CZ" dirty="0" smtClean="0"/>
              <a:t> </a:t>
            </a:r>
            <a:r>
              <a:rPr lang="cs-CZ" dirty="0" err="1" smtClean="0"/>
              <a:t>выбор</a:t>
            </a:r>
            <a:r>
              <a:rPr lang="cs-CZ" dirty="0" smtClean="0"/>
              <a:t> </a:t>
            </a:r>
            <a:r>
              <a:rPr lang="cs-CZ" dirty="0" err="1" smtClean="0"/>
              <a:t>героя</a:t>
            </a:r>
            <a:r>
              <a:rPr lang="cs-CZ" dirty="0" smtClean="0"/>
              <a:t> </a:t>
            </a:r>
            <a:r>
              <a:rPr lang="cs-CZ" dirty="0" err="1" smtClean="0"/>
              <a:t>был</a:t>
            </a:r>
            <a:r>
              <a:rPr lang="cs-CZ" dirty="0" smtClean="0"/>
              <a:t> </a:t>
            </a:r>
            <a:r>
              <a:rPr lang="cs-CZ" dirty="0" err="1" smtClean="0"/>
              <a:t>трагедийным</a:t>
            </a:r>
            <a:r>
              <a:rPr lang="cs-CZ" dirty="0" smtClean="0"/>
              <a:t>, </a:t>
            </a:r>
            <a:r>
              <a:rPr lang="cs-CZ" dirty="0" err="1" smtClean="0"/>
              <a:t>финалы</a:t>
            </a:r>
            <a:r>
              <a:rPr lang="cs-CZ" dirty="0" smtClean="0"/>
              <a:t> </a:t>
            </a:r>
            <a:r>
              <a:rPr lang="cs-CZ" dirty="0" err="1" smtClean="0"/>
              <a:t>оставались</a:t>
            </a:r>
            <a:r>
              <a:rPr lang="cs-CZ" dirty="0" smtClean="0"/>
              <a:t> </a:t>
            </a:r>
            <a:r>
              <a:rPr lang="cs-CZ" dirty="0" err="1" smtClean="0"/>
              <a:t>открытыми</a:t>
            </a:r>
            <a:r>
              <a:rPr lang="cs-CZ" dirty="0" smtClean="0"/>
              <a:t>, </a:t>
            </a:r>
            <a:r>
              <a:rPr lang="cs-CZ" dirty="0" err="1" smtClean="0"/>
              <a:t>обращают</a:t>
            </a:r>
            <a:r>
              <a:rPr lang="cs-CZ" dirty="0" smtClean="0"/>
              <a:t> к </a:t>
            </a:r>
            <a:r>
              <a:rPr lang="cs-CZ" dirty="0" err="1" smtClean="0"/>
              <a:t>читателю</a:t>
            </a:r>
            <a:r>
              <a:rPr lang="cs-CZ" dirty="0" smtClean="0"/>
              <a:t> и </a:t>
            </a:r>
            <a:r>
              <a:rPr lang="cs-CZ" dirty="0" err="1" smtClean="0"/>
              <a:t>зрителю</a:t>
            </a:r>
            <a:r>
              <a:rPr lang="cs-CZ" dirty="0" smtClean="0"/>
              <a:t> </a:t>
            </a:r>
            <a:r>
              <a:rPr lang="cs-CZ" dirty="0" err="1" smtClean="0"/>
              <a:t>свои</a:t>
            </a:r>
            <a:r>
              <a:rPr lang="cs-CZ" dirty="0" smtClean="0"/>
              <a:t> </a:t>
            </a:r>
            <a:r>
              <a:rPr lang="cs-CZ" dirty="0" err="1" smtClean="0"/>
              <a:t>новые</a:t>
            </a:r>
            <a:r>
              <a:rPr lang="cs-CZ" dirty="0" smtClean="0"/>
              <a:t> “</a:t>
            </a:r>
            <a:r>
              <a:rPr lang="cs-CZ" dirty="0" err="1" smtClean="0"/>
              <a:t>начала</a:t>
            </a:r>
            <a:r>
              <a:rPr lang="cs-CZ" dirty="0" smtClean="0"/>
              <a:t>”, </a:t>
            </a:r>
            <a:r>
              <a:rPr lang="cs-CZ" dirty="0" err="1" smtClean="0"/>
              <a:t>напр</a:t>
            </a:r>
            <a:r>
              <a:rPr lang="cs-CZ" dirty="0" smtClean="0"/>
              <a:t>. у </a:t>
            </a:r>
            <a:r>
              <a:rPr lang="cs-CZ" dirty="0" err="1" smtClean="0"/>
              <a:t>повести</a:t>
            </a:r>
            <a:r>
              <a:rPr lang="cs-CZ" dirty="0" smtClean="0"/>
              <a:t> </a:t>
            </a:r>
            <a:r>
              <a:rPr lang="cs-CZ" dirty="0" err="1" smtClean="0"/>
              <a:t>Калина</a:t>
            </a:r>
            <a:r>
              <a:rPr lang="cs-CZ" dirty="0" smtClean="0"/>
              <a:t> </a:t>
            </a:r>
            <a:r>
              <a:rPr lang="cs-CZ" dirty="0" err="1" smtClean="0"/>
              <a:t>красная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Калина красная - отрывок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Тут</a:t>
            </a:r>
            <a:r>
              <a:rPr lang="cs-CZ" dirty="0" smtClean="0"/>
              <a:t> </a:t>
            </a:r>
            <a:r>
              <a:rPr lang="cs-CZ" dirty="0" err="1" smtClean="0"/>
              <a:t>ее</a:t>
            </a:r>
            <a:r>
              <a:rPr lang="cs-CZ" dirty="0" smtClean="0"/>
              <a:t> и </a:t>
            </a:r>
            <a:r>
              <a:rPr lang="cs-CZ" dirty="0" err="1" smtClean="0"/>
              <a:t>настиг</a:t>
            </a:r>
            <a:r>
              <a:rPr lang="cs-CZ" dirty="0" smtClean="0"/>
              <a:t> </a:t>
            </a:r>
            <a:r>
              <a:rPr lang="cs-CZ" dirty="0" err="1" smtClean="0"/>
              <a:t>Петро</a:t>
            </a:r>
            <a:r>
              <a:rPr lang="cs-CZ" dirty="0" smtClean="0"/>
              <a:t>. </a:t>
            </a:r>
            <a:r>
              <a:rPr lang="cs-CZ" dirty="0" err="1" smtClean="0"/>
              <a:t>Из</a:t>
            </a:r>
            <a:r>
              <a:rPr lang="cs-CZ" dirty="0" smtClean="0"/>
              <a:t> „</a:t>
            </a:r>
            <a:r>
              <a:rPr lang="cs-CZ" dirty="0" err="1" smtClean="0"/>
              <a:t>Волги</a:t>
            </a:r>
            <a:r>
              <a:rPr lang="cs-CZ" dirty="0" smtClean="0"/>
              <a:t>“ </a:t>
            </a:r>
            <a:r>
              <a:rPr lang="cs-CZ" dirty="0" err="1" smtClean="0"/>
              <a:t>даже</a:t>
            </a:r>
            <a:r>
              <a:rPr lang="cs-CZ" dirty="0" smtClean="0"/>
              <a:t>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успели</a:t>
            </a:r>
            <a:r>
              <a:rPr lang="cs-CZ" dirty="0" smtClean="0"/>
              <a:t> </a:t>
            </a:r>
            <a:r>
              <a:rPr lang="cs-CZ" dirty="0" err="1" smtClean="0"/>
              <a:t>выскочить</a:t>
            </a:r>
            <a:r>
              <a:rPr lang="cs-CZ" dirty="0" smtClean="0"/>
              <a:t>… </a:t>
            </a:r>
            <a:r>
              <a:rPr lang="cs-CZ" dirty="0" err="1" smtClean="0"/>
              <a:t>Труженик</a:t>
            </a:r>
            <a:r>
              <a:rPr lang="cs-CZ" dirty="0" smtClean="0"/>
              <a:t>-</a:t>
            </a:r>
            <a:r>
              <a:rPr lang="cs-CZ" dirty="0" err="1" smtClean="0"/>
              <a:t>самосвал</a:t>
            </a:r>
            <a:r>
              <a:rPr lang="cs-CZ" dirty="0" smtClean="0"/>
              <a:t>,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разъяренный</a:t>
            </a:r>
            <a:r>
              <a:rPr lang="cs-CZ" dirty="0" smtClean="0"/>
              <a:t> </a:t>
            </a:r>
            <a:r>
              <a:rPr lang="cs-CZ" dirty="0" err="1" smtClean="0"/>
              <a:t>бык</a:t>
            </a:r>
            <a:r>
              <a:rPr lang="cs-CZ" dirty="0" smtClean="0"/>
              <a:t>, </a:t>
            </a:r>
            <a:r>
              <a:rPr lang="cs-CZ" dirty="0" err="1" smtClean="0"/>
              <a:t>ударил</a:t>
            </a:r>
            <a:r>
              <a:rPr lang="cs-CZ" dirty="0" smtClean="0"/>
              <a:t> </a:t>
            </a:r>
            <a:r>
              <a:rPr lang="cs-CZ" dirty="0" err="1" smtClean="0"/>
              <a:t>ее</a:t>
            </a:r>
            <a:r>
              <a:rPr lang="cs-CZ" dirty="0" smtClean="0"/>
              <a:t> в </a:t>
            </a:r>
            <a:r>
              <a:rPr lang="cs-CZ" dirty="0" err="1" smtClean="0"/>
              <a:t>бок</a:t>
            </a:r>
            <a:r>
              <a:rPr lang="cs-CZ" dirty="0" smtClean="0"/>
              <a:t>, </a:t>
            </a:r>
            <a:r>
              <a:rPr lang="cs-CZ" dirty="0" err="1" smtClean="0"/>
              <a:t>опрокинул</a:t>
            </a:r>
            <a:r>
              <a:rPr lang="cs-CZ" dirty="0" smtClean="0"/>
              <a:t> и </a:t>
            </a:r>
            <a:r>
              <a:rPr lang="cs-CZ" dirty="0" err="1" smtClean="0"/>
              <a:t>стал</a:t>
            </a:r>
            <a:r>
              <a:rPr lang="cs-CZ" dirty="0" smtClean="0"/>
              <a:t> </a:t>
            </a:r>
            <a:r>
              <a:rPr lang="cs-CZ" dirty="0" err="1" smtClean="0"/>
              <a:t>над</a:t>
            </a:r>
            <a:r>
              <a:rPr lang="cs-CZ" dirty="0" smtClean="0"/>
              <a:t> </a:t>
            </a:r>
            <a:r>
              <a:rPr lang="cs-CZ" dirty="0" err="1" smtClean="0"/>
              <a:t>ней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Петро</a:t>
            </a:r>
            <a:r>
              <a:rPr lang="cs-CZ" dirty="0" smtClean="0"/>
              <a:t> </a:t>
            </a:r>
            <a:r>
              <a:rPr lang="cs-CZ" dirty="0" err="1" smtClean="0"/>
              <a:t>вылез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кабины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С </a:t>
            </a:r>
            <a:r>
              <a:rPr lang="cs-CZ" dirty="0" err="1" smtClean="0"/>
              <a:t>пашни</a:t>
            </a:r>
            <a:r>
              <a:rPr lang="cs-CZ" dirty="0" smtClean="0"/>
              <a:t>, </a:t>
            </a:r>
            <a:r>
              <a:rPr lang="cs-CZ" dirty="0" err="1" smtClean="0"/>
              <a:t>от</a:t>
            </a:r>
            <a:r>
              <a:rPr lang="cs-CZ" dirty="0" smtClean="0"/>
              <a:t> </a:t>
            </a:r>
            <a:r>
              <a:rPr lang="cs-CZ" dirty="0" err="1" smtClean="0"/>
              <a:t>тракторов</a:t>
            </a:r>
            <a:r>
              <a:rPr lang="cs-CZ" dirty="0" smtClean="0"/>
              <a:t>, к </a:t>
            </a:r>
            <a:r>
              <a:rPr lang="cs-CZ" dirty="0" err="1" smtClean="0"/>
              <a:t>ним</a:t>
            </a:r>
            <a:r>
              <a:rPr lang="cs-CZ" dirty="0" smtClean="0"/>
              <a:t> </a:t>
            </a:r>
            <a:r>
              <a:rPr lang="cs-CZ" dirty="0" err="1" smtClean="0"/>
              <a:t>бежали</a:t>
            </a:r>
            <a:r>
              <a:rPr lang="cs-CZ" dirty="0" smtClean="0"/>
              <a:t> </a:t>
            </a:r>
            <a:r>
              <a:rPr lang="cs-CZ" dirty="0" err="1" smtClean="0"/>
              <a:t>люди</a:t>
            </a:r>
            <a:r>
              <a:rPr lang="cs-CZ" dirty="0" smtClean="0"/>
              <a:t>, </a:t>
            </a:r>
            <a:r>
              <a:rPr lang="cs-CZ" dirty="0" err="1" smtClean="0"/>
              <a:t>которые</a:t>
            </a:r>
            <a:r>
              <a:rPr lang="cs-CZ" dirty="0" smtClean="0"/>
              <a:t> </a:t>
            </a:r>
            <a:r>
              <a:rPr lang="cs-CZ" dirty="0" err="1" smtClean="0"/>
              <a:t>все</a:t>
            </a:r>
            <a:r>
              <a:rPr lang="cs-CZ" dirty="0" smtClean="0"/>
              <a:t> </a:t>
            </a:r>
            <a:r>
              <a:rPr lang="cs-CZ" dirty="0" err="1" smtClean="0"/>
              <a:t>видели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7498080" cy="1143000"/>
          </a:xfrm>
        </p:spPr>
        <p:txBody>
          <a:bodyPr/>
          <a:lstStyle/>
          <a:p>
            <a:pPr algn="ctr"/>
            <a:r>
              <a:rPr lang="az-Cyrl-AZ" b="1" dirty="0" smtClean="0"/>
              <a:t>Спасибо за внимание</a:t>
            </a:r>
            <a:r>
              <a:rPr lang="cs-CZ" b="1" dirty="0" smtClean="0"/>
              <a:t> </a:t>
            </a:r>
            <a:endParaRPr lang="cs-CZ" dirty="0"/>
          </a:p>
        </p:txBody>
      </p:sp>
      <p:pic>
        <p:nvPicPr>
          <p:cNvPr id="7" name="Zástupný symbol pro obsah 6" descr="placka-smajlí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75856" y="2780928"/>
            <a:ext cx="3600400" cy="3600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Василий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Шукшин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3977592" cy="5040560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Pодился</a:t>
            </a:r>
            <a:r>
              <a:rPr lang="cs-CZ" dirty="0" smtClean="0"/>
              <a:t> 25 </a:t>
            </a:r>
            <a:r>
              <a:rPr lang="cs-CZ" dirty="0" err="1" smtClean="0"/>
              <a:t>июля</a:t>
            </a:r>
            <a:r>
              <a:rPr lang="cs-CZ" dirty="0" smtClean="0"/>
              <a:t> 1929 </a:t>
            </a:r>
            <a:r>
              <a:rPr lang="cs-CZ" dirty="0" err="1" smtClean="0"/>
              <a:t>года</a:t>
            </a:r>
            <a:r>
              <a:rPr lang="cs-CZ" dirty="0" smtClean="0"/>
              <a:t> в </a:t>
            </a:r>
            <a:r>
              <a:rPr lang="cs-CZ" dirty="0" err="1" smtClean="0"/>
              <a:t>селе</a:t>
            </a:r>
            <a:r>
              <a:rPr lang="cs-CZ" dirty="0" smtClean="0"/>
              <a:t> </a:t>
            </a:r>
            <a:r>
              <a:rPr lang="cs-CZ" dirty="0" err="1" smtClean="0"/>
              <a:t>Сростки</a:t>
            </a:r>
            <a:r>
              <a:rPr lang="cs-CZ" dirty="0" smtClean="0"/>
              <a:t> в </a:t>
            </a:r>
            <a:r>
              <a:rPr lang="cs-CZ" dirty="0" err="1" smtClean="0"/>
              <a:t>Сибирском</a:t>
            </a:r>
            <a:r>
              <a:rPr lang="cs-CZ" dirty="0" smtClean="0"/>
              <a:t> </a:t>
            </a:r>
            <a:r>
              <a:rPr lang="cs-CZ" dirty="0" err="1" smtClean="0"/>
              <a:t>крае</a:t>
            </a:r>
            <a:endParaRPr lang="cs-CZ" dirty="0" smtClean="0"/>
          </a:p>
          <a:p>
            <a:r>
              <a:rPr lang="cs-CZ" dirty="0" smtClean="0"/>
              <a:t>B </a:t>
            </a:r>
            <a:r>
              <a:rPr lang="cs-CZ" dirty="0" err="1" smtClean="0"/>
              <a:t>крестьянской</a:t>
            </a:r>
            <a:r>
              <a:rPr lang="cs-CZ" dirty="0" smtClean="0"/>
              <a:t> </a:t>
            </a:r>
            <a:r>
              <a:rPr lang="cs-CZ" dirty="0" err="1" smtClean="0"/>
              <a:t>семье</a:t>
            </a:r>
            <a:endParaRPr lang="cs-CZ" dirty="0" smtClean="0"/>
          </a:p>
          <a:p>
            <a:r>
              <a:rPr lang="cs-CZ" dirty="0" err="1" smtClean="0"/>
              <a:t>Был</a:t>
            </a:r>
            <a:r>
              <a:rPr lang="cs-CZ" dirty="0" smtClean="0"/>
              <a:t> </a:t>
            </a:r>
            <a:r>
              <a:rPr lang="cs-CZ" dirty="0" err="1" smtClean="0"/>
              <a:t>директор</a:t>
            </a:r>
            <a:r>
              <a:rPr lang="cs-CZ" dirty="0" smtClean="0"/>
              <a:t>, </a:t>
            </a:r>
            <a:r>
              <a:rPr lang="cs-CZ" dirty="0" err="1" smtClean="0"/>
              <a:t>актёр</a:t>
            </a:r>
            <a:r>
              <a:rPr lang="cs-CZ" dirty="0" smtClean="0"/>
              <a:t>, </a:t>
            </a:r>
            <a:r>
              <a:rPr lang="cs-CZ" dirty="0" err="1" smtClean="0"/>
              <a:t>кинорежиссёр</a:t>
            </a:r>
            <a:r>
              <a:rPr lang="cs-CZ" dirty="0" smtClean="0"/>
              <a:t>, </a:t>
            </a:r>
            <a:r>
              <a:rPr lang="cs-CZ" dirty="0" err="1" smtClean="0"/>
              <a:t>сценарист</a:t>
            </a:r>
            <a:r>
              <a:rPr lang="cs-CZ" dirty="0" smtClean="0"/>
              <a:t> и </a:t>
            </a:r>
            <a:r>
              <a:rPr lang="cs-CZ" dirty="0" err="1" smtClean="0"/>
              <a:t>писатель</a:t>
            </a:r>
            <a:endParaRPr lang="cs-CZ" dirty="0" smtClean="0"/>
          </a:p>
          <a:p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фильмы</a:t>
            </a:r>
            <a:r>
              <a:rPr lang="cs-CZ" dirty="0" smtClean="0"/>
              <a:t> - </a:t>
            </a:r>
            <a:r>
              <a:rPr lang="cs-CZ" dirty="0" err="1" smtClean="0"/>
              <a:t>Живёт</a:t>
            </a:r>
            <a:r>
              <a:rPr lang="cs-CZ" dirty="0" smtClean="0"/>
              <a:t> </a:t>
            </a:r>
            <a:r>
              <a:rPr lang="cs-CZ" dirty="0" err="1" smtClean="0"/>
              <a:t>такой</a:t>
            </a:r>
            <a:r>
              <a:rPr lang="cs-CZ" dirty="0" smtClean="0"/>
              <a:t> </a:t>
            </a:r>
            <a:r>
              <a:rPr lang="cs-CZ" dirty="0" err="1" smtClean="0"/>
              <a:t>парень</a:t>
            </a:r>
            <a:r>
              <a:rPr lang="cs-CZ" dirty="0" smtClean="0"/>
              <a:t>, </a:t>
            </a:r>
            <a:r>
              <a:rPr lang="cs-CZ" dirty="0" err="1" smtClean="0"/>
              <a:t>Печки</a:t>
            </a:r>
            <a:r>
              <a:rPr lang="cs-CZ" dirty="0" smtClean="0"/>
              <a:t>-</a:t>
            </a:r>
            <a:r>
              <a:rPr lang="cs-CZ" dirty="0" err="1" smtClean="0"/>
              <a:t>лавочки</a:t>
            </a:r>
            <a:r>
              <a:rPr lang="cs-CZ" dirty="0" smtClean="0"/>
              <a:t>, </a:t>
            </a:r>
            <a:r>
              <a:rPr lang="cs-CZ" dirty="0" err="1" smtClean="0"/>
              <a:t>Калина</a:t>
            </a:r>
            <a:r>
              <a:rPr lang="cs-CZ" dirty="0" smtClean="0"/>
              <a:t> </a:t>
            </a:r>
            <a:r>
              <a:rPr lang="cs-CZ" dirty="0" err="1" smtClean="0"/>
              <a:t>красная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7" name="Obrázek 0" descr="4939.jp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412776"/>
            <a:ext cx="3672408" cy="4824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Василий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Шукшин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5616" y="1412776"/>
            <a:ext cx="3977592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Кроме</a:t>
            </a:r>
            <a:r>
              <a:rPr lang="cs-CZ" dirty="0" smtClean="0"/>
              <a:t> </a:t>
            </a:r>
            <a:r>
              <a:rPr lang="cs-CZ" dirty="0" err="1" smtClean="0"/>
              <a:t>рассказов</a:t>
            </a:r>
            <a:r>
              <a:rPr lang="cs-CZ" dirty="0" smtClean="0"/>
              <a:t> </a:t>
            </a:r>
            <a:r>
              <a:rPr lang="cs-CZ" dirty="0" err="1" smtClean="0"/>
              <a:t>Шукшин</a:t>
            </a:r>
            <a:r>
              <a:rPr lang="cs-CZ" dirty="0" smtClean="0"/>
              <a:t> </a:t>
            </a:r>
            <a:r>
              <a:rPr lang="cs-CZ" dirty="0" err="1" smtClean="0"/>
              <a:t>написал</a:t>
            </a:r>
            <a:r>
              <a:rPr lang="cs-CZ" dirty="0" smtClean="0"/>
              <a:t> </a:t>
            </a:r>
            <a:r>
              <a:rPr lang="cs-CZ" dirty="0" err="1" smtClean="0"/>
              <a:t>шесть</a:t>
            </a:r>
            <a:r>
              <a:rPr lang="cs-CZ" dirty="0" smtClean="0"/>
              <a:t> </a:t>
            </a:r>
            <a:r>
              <a:rPr lang="cs-CZ" dirty="0" err="1" smtClean="0"/>
              <a:t>повестей</a:t>
            </a:r>
            <a:r>
              <a:rPr lang="cs-CZ" dirty="0" smtClean="0"/>
              <a:t>, </a:t>
            </a:r>
            <a:r>
              <a:rPr lang="cs-CZ" dirty="0" err="1" smtClean="0"/>
              <a:t>два</a:t>
            </a:r>
            <a:r>
              <a:rPr lang="cs-CZ" dirty="0" smtClean="0"/>
              <a:t> </a:t>
            </a:r>
            <a:r>
              <a:rPr lang="cs-CZ" dirty="0" err="1" smtClean="0"/>
              <a:t>романа</a:t>
            </a:r>
            <a:r>
              <a:rPr lang="cs-CZ" dirty="0" smtClean="0"/>
              <a:t> и </a:t>
            </a:r>
            <a:r>
              <a:rPr lang="cs-CZ" dirty="0" err="1" smtClean="0"/>
              <a:t>книгу</a:t>
            </a:r>
            <a:r>
              <a:rPr lang="cs-CZ" dirty="0" smtClean="0"/>
              <a:t> </a:t>
            </a:r>
            <a:r>
              <a:rPr lang="cs-CZ" dirty="0" err="1" smtClean="0"/>
              <a:t>публицистики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Умер</a:t>
            </a:r>
            <a:r>
              <a:rPr lang="cs-CZ" dirty="0" smtClean="0"/>
              <a:t> 2 </a:t>
            </a:r>
            <a:r>
              <a:rPr lang="cs-CZ" dirty="0" err="1" smtClean="0"/>
              <a:t>октября</a:t>
            </a:r>
            <a:r>
              <a:rPr lang="cs-CZ" dirty="0" smtClean="0"/>
              <a:t> 1974 </a:t>
            </a:r>
            <a:r>
              <a:rPr lang="cs-CZ" dirty="0" err="1" smtClean="0"/>
              <a:t>года</a:t>
            </a:r>
            <a:r>
              <a:rPr lang="cs-CZ" dirty="0" smtClean="0"/>
              <a:t>,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съёмках</a:t>
            </a:r>
            <a:r>
              <a:rPr lang="cs-CZ" dirty="0" smtClean="0"/>
              <a:t> </a:t>
            </a:r>
            <a:r>
              <a:rPr lang="cs-CZ" dirty="0" err="1" smtClean="0"/>
              <a:t>фильма</a:t>
            </a:r>
            <a:r>
              <a:rPr lang="cs-CZ" dirty="0" smtClean="0"/>
              <a:t> „</a:t>
            </a:r>
            <a:r>
              <a:rPr lang="cs-CZ" dirty="0" err="1" smtClean="0"/>
              <a:t>Они</a:t>
            </a:r>
            <a:r>
              <a:rPr lang="cs-CZ" dirty="0" smtClean="0"/>
              <a:t> </a:t>
            </a:r>
            <a:r>
              <a:rPr lang="cs-CZ" dirty="0" err="1" smtClean="0"/>
              <a:t>сражались</a:t>
            </a:r>
            <a:r>
              <a:rPr lang="cs-CZ" dirty="0" smtClean="0"/>
              <a:t> </a:t>
            </a:r>
            <a:r>
              <a:rPr lang="cs-CZ" dirty="0" err="1" smtClean="0"/>
              <a:t>за</a:t>
            </a:r>
            <a:r>
              <a:rPr lang="cs-CZ" dirty="0" smtClean="0"/>
              <a:t> </a:t>
            </a:r>
            <a:r>
              <a:rPr lang="cs-CZ" dirty="0" err="1" smtClean="0"/>
              <a:t>Родину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Посмертно</a:t>
            </a:r>
            <a:r>
              <a:rPr lang="cs-CZ" dirty="0" smtClean="0"/>
              <a:t> в 1976 </a:t>
            </a:r>
            <a:r>
              <a:rPr lang="cs-CZ" dirty="0" err="1" smtClean="0"/>
              <a:t>году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стал</a:t>
            </a:r>
            <a:r>
              <a:rPr lang="cs-CZ" dirty="0" smtClean="0"/>
              <a:t> </a:t>
            </a:r>
            <a:r>
              <a:rPr lang="cs-CZ" dirty="0" err="1" smtClean="0"/>
              <a:t>лауреатом</a:t>
            </a:r>
            <a:r>
              <a:rPr lang="cs-CZ" dirty="0" smtClean="0"/>
              <a:t> </a:t>
            </a:r>
            <a:r>
              <a:rPr lang="cs-CZ" dirty="0" err="1" smtClean="0"/>
              <a:t>Ленинской</a:t>
            </a:r>
            <a:r>
              <a:rPr lang="cs-CZ" dirty="0" smtClean="0"/>
              <a:t> </a:t>
            </a:r>
            <a:r>
              <a:rPr lang="cs-CZ" dirty="0" err="1" smtClean="0"/>
              <a:t>премии</a:t>
            </a:r>
            <a:r>
              <a:rPr lang="cs-CZ" dirty="0" smtClean="0"/>
              <a:t>.</a:t>
            </a:r>
            <a:endParaRPr lang="cs-CZ" dirty="0" smtClean="0"/>
          </a:p>
        </p:txBody>
      </p:sp>
      <p:pic>
        <p:nvPicPr>
          <p:cNvPr id="5" name="Obrázek 1" descr="pv_232527.jp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2060848"/>
            <a:ext cx="3816424" cy="28196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Hазвание</a:t>
            </a:r>
            <a:r>
              <a:rPr lang="cs-CZ" dirty="0" smtClean="0"/>
              <a:t> - </a:t>
            </a:r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Говорят</a:t>
            </a:r>
            <a:r>
              <a:rPr lang="cs-CZ" dirty="0" smtClean="0"/>
              <a:t>, </a:t>
            </a:r>
            <a:r>
              <a:rPr lang="cs-CZ" dirty="0" err="1" smtClean="0"/>
              <a:t>что</a:t>
            </a:r>
            <a:r>
              <a:rPr lang="cs-CZ" dirty="0" smtClean="0"/>
              <a:t> </a:t>
            </a:r>
            <a:r>
              <a:rPr lang="cs-CZ" dirty="0" err="1" smtClean="0"/>
              <a:t>название</a:t>
            </a:r>
            <a:r>
              <a:rPr lang="cs-CZ" dirty="0" smtClean="0"/>
              <a:t> </a:t>
            </a:r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r>
              <a:rPr lang="cs-CZ" dirty="0" smtClean="0"/>
              <a:t> </a:t>
            </a:r>
            <a:r>
              <a:rPr lang="cs-CZ" dirty="0" err="1" smtClean="0"/>
              <a:t>придумала</a:t>
            </a:r>
            <a:r>
              <a:rPr lang="cs-CZ" dirty="0" smtClean="0"/>
              <a:t> </a:t>
            </a:r>
            <a:r>
              <a:rPr lang="cs-CZ" dirty="0" err="1" smtClean="0"/>
              <a:t>Лидия</a:t>
            </a:r>
            <a:r>
              <a:rPr lang="cs-CZ" dirty="0" smtClean="0"/>
              <a:t> </a:t>
            </a:r>
            <a:r>
              <a:rPr lang="cs-CZ" dirty="0" err="1" smtClean="0"/>
              <a:t>Федосеева</a:t>
            </a:r>
            <a:r>
              <a:rPr lang="cs-CZ" dirty="0" smtClean="0"/>
              <a:t>-</a:t>
            </a:r>
            <a:r>
              <a:rPr lang="cs-CZ" dirty="0" err="1" smtClean="0"/>
              <a:t>Шукшина</a:t>
            </a:r>
            <a:r>
              <a:rPr lang="cs-CZ" dirty="0" smtClean="0"/>
              <a:t>,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вторая</a:t>
            </a:r>
            <a:r>
              <a:rPr lang="cs-CZ" dirty="0" smtClean="0"/>
              <a:t> </a:t>
            </a:r>
            <a:r>
              <a:rPr lang="cs-CZ" dirty="0" err="1" smtClean="0"/>
              <a:t>жена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Название</a:t>
            </a:r>
            <a:r>
              <a:rPr lang="cs-CZ" dirty="0" smtClean="0"/>
              <a:t> </a:t>
            </a:r>
            <a:r>
              <a:rPr lang="cs-CZ" dirty="0" err="1" smtClean="0"/>
              <a:t>взято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одноименной</a:t>
            </a:r>
            <a:r>
              <a:rPr lang="cs-CZ" dirty="0" smtClean="0"/>
              <a:t> </a:t>
            </a:r>
            <a:r>
              <a:rPr lang="cs-CZ" dirty="0" err="1" smtClean="0"/>
              <a:t>песни</a:t>
            </a:r>
            <a:r>
              <a:rPr lang="cs-CZ" dirty="0" smtClean="0"/>
              <a:t>, </a:t>
            </a:r>
            <a:r>
              <a:rPr lang="cs-CZ" dirty="0" err="1" smtClean="0"/>
              <a:t>которую</a:t>
            </a:r>
            <a:r>
              <a:rPr lang="cs-CZ" dirty="0" smtClean="0"/>
              <a:t> </a:t>
            </a:r>
            <a:r>
              <a:rPr lang="cs-CZ" dirty="0" err="1" smtClean="0"/>
              <a:t>она</a:t>
            </a:r>
            <a:r>
              <a:rPr lang="cs-CZ" dirty="0" smtClean="0"/>
              <a:t> </a:t>
            </a:r>
            <a:r>
              <a:rPr lang="cs-CZ" dirty="0" err="1" smtClean="0"/>
              <a:t>спела</a:t>
            </a:r>
            <a:r>
              <a:rPr lang="cs-CZ" dirty="0" smtClean="0"/>
              <a:t> </a:t>
            </a:r>
            <a:r>
              <a:rPr lang="cs-CZ" dirty="0" err="1" smtClean="0"/>
              <a:t>Шукшину</a:t>
            </a:r>
            <a:r>
              <a:rPr lang="cs-CZ" dirty="0" smtClean="0"/>
              <a:t> </a:t>
            </a:r>
            <a:r>
              <a:rPr lang="cs-CZ" dirty="0" err="1" smtClean="0"/>
              <a:t>во</a:t>
            </a:r>
            <a:r>
              <a:rPr lang="cs-CZ" dirty="0" smtClean="0"/>
              <a:t> </a:t>
            </a:r>
            <a:r>
              <a:rPr lang="cs-CZ" dirty="0" err="1" smtClean="0"/>
              <a:t>время</a:t>
            </a:r>
            <a:r>
              <a:rPr lang="cs-CZ" dirty="0" smtClean="0"/>
              <a:t> </a:t>
            </a:r>
            <a:r>
              <a:rPr lang="cs-CZ" dirty="0" err="1" smtClean="0"/>
              <a:t>первого</a:t>
            </a:r>
            <a:r>
              <a:rPr lang="cs-CZ" dirty="0" smtClean="0"/>
              <a:t> </a:t>
            </a:r>
            <a:r>
              <a:rPr lang="cs-CZ" dirty="0" err="1" smtClean="0"/>
              <a:t>знакомства</a:t>
            </a:r>
            <a:r>
              <a:rPr lang="cs-CZ" dirty="0" smtClean="0"/>
              <a:t>. </a:t>
            </a:r>
            <a:r>
              <a:rPr lang="cs-CZ" dirty="0" err="1" smtClean="0"/>
              <a:t>Название</a:t>
            </a:r>
            <a:r>
              <a:rPr lang="cs-CZ" dirty="0" smtClean="0"/>
              <a:t> </a:t>
            </a:r>
            <a:r>
              <a:rPr lang="cs-CZ" dirty="0" err="1" smtClean="0"/>
              <a:t>тоже</a:t>
            </a:r>
            <a:r>
              <a:rPr lang="cs-CZ" dirty="0" smtClean="0"/>
              <a:t> </a:t>
            </a:r>
            <a:r>
              <a:rPr lang="cs-CZ" dirty="0" err="1" smtClean="0"/>
              <a:t>по</a:t>
            </a:r>
            <a:r>
              <a:rPr lang="cs-CZ" dirty="0" smtClean="0"/>
              <a:t> </a:t>
            </a:r>
            <a:r>
              <a:rPr lang="cs-CZ" dirty="0" err="1" smtClean="0"/>
              <a:t>цвету</a:t>
            </a:r>
            <a:r>
              <a:rPr lang="cs-CZ" dirty="0" smtClean="0"/>
              <a:t> </a:t>
            </a:r>
            <a:r>
              <a:rPr lang="cs-CZ" dirty="0" err="1" smtClean="0"/>
              <a:t>крови</a:t>
            </a:r>
            <a:r>
              <a:rPr lang="cs-CZ" dirty="0" smtClean="0"/>
              <a:t> с </a:t>
            </a:r>
            <a:r>
              <a:rPr lang="cs-CZ" dirty="0" err="1" smtClean="0"/>
              <a:t>конца</a:t>
            </a:r>
            <a:r>
              <a:rPr lang="cs-CZ" dirty="0" smtClean="0"/>
              <a:t> </a:t>
            </a:r>
            <a:r>
              <a:rPr lang="cs-CZ" dirty="0" err="1" smtClean="0"/>
              <a:t>фильма</a:t>
            </a:r>
            <a:r>
              <a:rPr lang="cs-CZ" dirty="0" smtClean="0"/>
              <a:t>, </a:t>
            </a:r>
            <a:r>
              <a:rPr lang="cs-CZ" dirty="0" err="1" smtClean="0"/>
              <a:t>когда</a:t>
            </a:r>
            <a:r>
              <a:rPr lang="cs-CZ" dirty="0" smtClean="0"/>
              <a:t> </a:t>
            </a:r>
            <a:r>
              <a:rPr lang="cs-CZ" dirty="0" err="1" smtClean="0"/>
              <a:t>был</a:t>
            </a:r>
            <a:r>
              <a:rPr lang="cs-CZ" dirty="0" smtClean="0"/>
              <a:t> </a:t>
            </a:r>
            <a:r>
              <a:rPr lang="cs-CZ" dirty="0" err="1" smtClean="0"/>
              <a:t>Егор</a:t>
            </a:r>
            <a:r>
              <a:rPr lang="cs-CZ" dirty="0" smtClean="0"/>
              <a:t> </a:t>
            </a:r>
            <a:r>
              <a:rPr lang="cs-CZ" dirty="0" err="1" smtClean="0"/>
              <a:t>подстрелен</a:t>
            </a:r>
            <a:endParaRPr lang="cs-CZ" dirty="0" smtClean="0"/>
          </a:p>
          <a:p>
            <a:r>
              <a:rPr lang="cs-CZ" dirty="0" err="1" smtClean="0"/>
              <a:t>Hо</a:t>
            </a:r>
            <a:r>
              <a:rPr lang="cs-CZ" dirty="0" smtClean="0"/>
              <a:t> </a:t>
            </a:r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только</a:t>
            </a:r>
            <a:r>
              <a:rPr lang="cs-CZ" dirty="0" smtClean="0"/>
              <a:t> </a:t>
            </a:r>
            <a:r>
              <a:rPr lang="cs-CZ" dirty="0" err="1" smtClean="0"/>
              <a:t>догадка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В 1974 </a:t>
            </a:r>
            <a:r>
              <a:rPr lang="cs-CZ" dirty="0" err="1" smtClean="0"/>
              <a:t>году</a:t>
            </a:r>
            <a:r>
              <a:rPr lang="cs-CZ" dirty="0" smtClean="0"/>
              <a:t> </a:t>
            </a:r>
            <a:r>
              <a:rPr lang="cs-CZ" dirty="0" err="1" smtClean="0"/>
              <a:t>получил</a:t>
            </a:r>
            <a:r>
              <a:rPr lang="cs-CZ" dirty="0" smtClean="0"/>
              <a:t> </a:t>
            </a:r>
            <a:r>
              <a:rPr lang="cs-CZ" dirty="0" err="1" smtClean="0"/>
              <a:t>Шукшин</a:t>
            </a:r>
            <a:r>
              <a:rPr lang="cs-CZ" dirty="0" smtClean="0"/>
              <a:t> </a:t>
            </a:r>
            <a:r>
              <a:rPr lang="cs-CZ" dirty="0" err="1" smtClean="0"/>
              <a:t>за</a:t>
            </a:r>
            <a:r>
              <a:rPr lang="cs-CZ" dirty="0" smtClean="0"/>
              <a:t> </a:t>
            </a:r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произведение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главную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премию</a:t>
            </a:r>
            <a:r>
              <a:rPr lang="cs-CZ" dirty="0" smtClean="0"/>
              <a:t> </a:t>
            </a:r>
            <a:r>
              <a:rPr lang="cs-CZ" dirty="0" err="1" smtClean="0"/>
              <a:t>за</a:t>
            </a:r>
            <a:r>
              <a:rPr lang="cs-CZ" dirty="0" smtClean="0"/>
              <a:t> </a:t>
            </a:r>
            <a:r>
              <a:rPr lang="cs-CZ" dirty="0" err="1" smtClean="0"/>
              <a:t>самобытный</a:t>
            </a:r>
            <a:r>
              <a:rPr lang="cs-CZ" dirty="0" smtClean="0"/>
              <a:t>, </a:t>
            </a:r>
            <a:r>
              <a:rPr lang="cs-CZ" dirty="0" err="1" smtClean="0"/>
              <a:t>яркий</a:t>
            </a:r>
            <a:r>
              <a:rPr lang="cs-CZ" dirty="0" smtClean="0"/>
              <a:t> </a:t>
            </a:r>
            <a:r>
              <a:rPr lang="cs-CZ" dirty="0" err="1" smtClean="0"/>
              <a:t>талант</a:t>
            </a:r>
            <a:r>
              <a:rPr lang="cs-CZ" dirty="0" smtClean="0"/>
              <a:t> </a:t>
            </a:r>
            <a:r>
              <a:rPr lang="cs-CZ" dirty="0" err="1" smtClean="0"/>
              <a:t>писателя</a:t>
            </a:r>
            <a:r>
              <a:rPr lang="cs-CZ" dirty="0" smtClean="0"/>
              <a:t>, </a:t>
            </a:r>
            <a:r>
              <a:rPr lang="cs-CZ" dirty="0" err="1" smtClean="0"/>
              <a:t>режиссёра</a:t>
            </a:r>
            <a:r>
              <a:rPr lang="cs-CZ" dirty="0" smtClean="0"/>
              <a:t> и </a:t>
            </a:r>
            <a:r>
              <a:rPr lang="cs-CZ" dirty="0" err="1" smtClean="0"/>
              <a:t>актёра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Всесоюзном</a:t>
            </a:r>
            <a:r>
              <a:rPr lang="cs-CZ" dirty="0" smtClean="0"/>
              <a:t> </a:t>
            </a:r>
            <a:r>
              <a:rPr lang="cs-CZ" dirty="0" err="1" smtClean="0"/>
              <a:t>кинофестивале</a:t>
            </a:r>
            <a:r>
              <a:rPr lang="cs-CZ" dirty="0" smtClean="0"/>
              <a:t> в </a:t>
            </a:r>
            <a:r>
              <a:rPr lang="cs-CZ" dirty="0" err="1" smtClean="0"/>
              <a:t>Баку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r>
              <a:rPr lang="cs-CZ" dirty="0" smtClean="0"/>
              <a:t> </a:t>
            </a:r>
            <a:r>
              <a:rPr lang="cs-CZ" dirty="0" err="1" smtClean="0"/>
              <a:t>последняя</a:t>
            </a:r>
            <a:r>
              <a:rPr lang="cs-CZ" dirty="0" smtClean="0"/>
              <a:t> </a:t>
            </a:r>
            <a:r>
              <a:rPr lang="cs-CZ" dirty="0" err="1" smtClean="0"/>
              <a:t>книга</a:t>
            </a:r>
            <a:r>
              <a:rPr lang="cs-CZ" dirty="0" smtClean="0"/>
              <a:t> и </a:t>
            </a:r>
            <a:r>
              <a:rPr lang="cs-CZ" dirty="0" err="1" smtClean="0"/>
              <a:t>тоже</a:t>
            </a:r>
            <a:r>
              <a:rPr lang="cs-CZ" dirty="0" smtClean="0"/>
              <a:t> </a:t>
            </a:r>
            <a:r>
              <a:rPr lang="cs-CZ" dirty="0" err="1" smtClean="0"/>
              <a:t>последний</a:t>
            </a:r>
            <a:r>
              <a:rPr lang="cs-CZ" dirty="0" smtClean="0"/>
              <a:t> </a:t>
            </a:r>
            <a:r>
              <a:rPr lang="cs-CZ" dirty="0" err="1" smtClean="0"/>
              <a:t>фильм</a:t>
            </a:r>
            <a:r>
              <a:rPr lang="cs-CZ" dirty="0" smtClean="0"/>
              <a:t> </a:t>
            </a:r>
            <a:r>
              <a:rPr lang="cs-CZ" dirty="0" err="1" smtClean="0"/>
              <a:t>Шукшина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Написал</a:t>
            </a:r>
            <a:r>
              <a:rPr lang="cs-CZ" dirty="0" smtClean="0"/>
              <a:t> </a:t>
            </a:r>
            <a:r>
              <a:rPr lang="cs-CZ" dirty="0" err="1" smtClean="0"/>
              <a:t>эту</a:t>
            </a:r>
            <a:r>
              <a:rPr lang="cs-CZ" dirty="0" smtClean="0"/>
              <a:t> </a:t>
            </a:r>
            <a:r>
              <a:rPr lang="cs-CZ" dirty="0" err="1" smtClean="0"/>
              <a:t>повесть</a:t>
            </a:r>
            <a:r>
              <a:rPr lang="cs-CZ" dirty="0" smtClean="0"/>
              <a:t> в 1974 </a:t>
            </a:r>
            <a:r>
              <a:rPr lang="cs-CZ" dirty="0" err="1" smtClean="0"/>
              <a:t>году</a:t>
            </a:r>
            <a:r>
              <a:rPr lang="cs-CZ" dirty="0" smtClean="0"/>
              <a:t>, в </a:t>
            </a:r>
            <a:r>
              <a:rPr lang="cs-CZ" dirty="0" err="1" smtClean="0"/>
              <a:t>том</a:t>
            </a:r>
            <a:r>
              <a:rPr lang="cs-CZ" dirty="0" smtClean="0"/>
              <a:t> </a:t>
            </a:r>
            <a:r>
              <a:rPr lang="cs-CZ" dirty="0" err="1" smtClean="0"/>
              <a:t>же</a:t>
            </a:r>
            <a:r>
              <a:rPr lang="cs-CZ" dirty="0" smtClean="0"/>
              <a:t> </a:t>
            </a:r>
            <a:r>
              <a:rPr lang="cs-CZ" dirty="0" err="1" smtClean="0"/>
              <a:t>году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умер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r>
              <a:rPr lang="cs-CZ" dirty="0" smtClean="0"/>
              <a:t> - </a:t>
            </a:r>
            <a:r>
              <a:rPr lang="cs-CZ" dirty="0" err="1" smtClean="0"/>
              <a:t>фильм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произведение</a:t>
            </a:r>
            <a:r>
              <a:rPr lang="cs-CZ" dirty="0" smtClean="0"/>
              <a:t> </a:t>
            </a:r>
            <a:r>
              <a:rPr lang="cs-CZ" dirty="0" err="1" smtClean="0"/>
              <a:t>было</a:t>
            </a:r>
            <a:r>
              <a:rPr lang="cs-CZ" dirty="0" smtClean="0"/>
              <a:t> </a:t>
            </a:r>
            <a:r>
              <a:rPr lang="cs-CZ" dirty="0" err="1" smtClean="0"/>
              <a:t>тоже</a:t>
            </a:r>
            <a:r>
              <a:rPr lang="cs-CZ" dirty="0" smtClean="0"/>
              <a:t> </a:t>
            </a:r>
            <a:r>
              <a:rPr lang="cs-CZ" dirty="0" err="1" smtClean="0"/>
              <a:t>снято</a:t>
            </a:r>
            <a:endParaRPr lang="cs-CZ" dirty="0" smtClean="0"/>
          </a:p>
          <a:p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экраны</a:t>
            </a:r>
            <a:r>
              <a:rPr lang="cs-CZ" dirty="0" smtClean="0"/>
              <a:t> в СССР </a:t>
            </a:r>
            <a:r>
              <a:rPr lang="cs-CZ" dirty="0" err="1" smtClean="0"/>
              <a:t>фильм</a:t>
            </a:r>
            <a:r>
              <a:rPr lang="cs-CZ" dirty="0" smtClean="0"/>
              <a:t> </a:t>
            </a:r>
            <a:r>
              <a:rPr lang="cs-CZ" dirty="0" err="1" smtClean="0"/>
              <a:t>вышел</a:t>
            </a:r>
            <a:r>
              <a:rPr lang="cs-CZ" dirty="0" smtClean="0"/>
              <a:t> 25 </a:t>
            </a:r>
            <a:r>
              <a:rPr lang="cs-CZ" dirty="0" err="1" smtClean="0"/>
              <a:t>марта</a:t>
            </a:r>
            <a:r>
              <a:rPr lang="cs-CZ" dirty="0" smtClean="0"/>
              <a:t> 1974 </a:t>
            </a:r>
            <a:r>
              <a:rPr lang="cs-CZ" dirty="0" err="1" smtClean="0"/>
              <a:t>года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один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шести</a:t>
            </a:r>
            <a:r>
              <a:rPr lang="cs-CZ" dirty="0" smtClean="0"/>
              <a:t> </a:t>
            </a:r>
            <a:r>
              <a:rPr lang="cs-CZ" dirty="0" err="1" smtClean="0"/>
              <a:t>фильмов</a:t>
            </a:r>
            <a:r>
              <a:rPr lang="cs-CZ" dirty="0" smtClean="0"/>
              <a:t> </a:t>
            </a:r>
            <a:r>
              <a:rPr lang="cs-CZ" dirty="0" err="1" smtClean="0"/>
              <a:t>Шукшина</a:t>
            </a:r>
            <a:r>
              <a:rPr lang="cs-CZ" dirty="0" smtClean="0"/>
              <a:t>, </a:t>
            </a:r>
            <a:r>
              <a:rPr lang="cs-CZ" dirty="0" err="1" smtClean="0"/>
              <a:t>которые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написал</a:t>
            </a:r>
            <a:r>
              <a:rPr lang="cs-CZ" dirty="0" smtClean="0"/>
              <a:t> и </a:t>
            </a:r>
            <a:r>
              <a:rPr lang="cs-CZ" dirty="0" err="1" smtClean="0"/>
              <a:t>снял</a:t>
            </a:r>
            <a:r>
              <a:rPr lang="cs-CZ" dirty="0" smtClean="0"/>
              <a:t>, </a:t>
            </a:r>
            <a:r>
              <a:rPr lang="cs-CZ" dirty="0" err="1" smtClean="0"/>
              <a:t>но</a:t>
            </a:r>
            <a:r>
              <a:rPr lang="cs-CZ" dirty="0" smtClean="0"/>
              <a:t> </a:t>
            </a:r>
            <a:r>
              <a:rPr lang="cs-CZ" dirty="0" err="1" smtClean="0"/>
              <a:t>Калина</a:t>
            </a:r>
            <a:r>
              <a:rPr lang="cs-CZ" dirty="0" smtClean="0"/>
              <a:t> </a:t>
            </a:r>
            <a:r>
              <a:rPr lang="cs-CZ" dirty="0" err="1" smtClean="0"/>
              <a:t>красная</a:t>
            </a:r>
            <a:r>
              <a:rPr lang="cs-CZ" dirty="0" smtClean="0"/>
              <a:t>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единственный</a:t>
            </a:r>
            <a:r>
              <a:rPr lang="cs-CZ" dirty="0" smtClean="0"/>
              <a:t> </a:t>
            </a:r>
            <a:r>
              <a:rPr lang="cs-CZ" dirty="0" err="1" smtClean="0"/>
              <a:t>фильм</a:t>
            </a:r>
            <a:r>
              <a:rPr lang="cs-CZ" dirty="0" smtClean="0"/>
              <a:t> </a:t>
            </a:r>
            <a:r>
              <a:rPr lang="cs-CZ" dirty="0" err="1" smtClean="0"/>
              <a:t>вышел</a:t>
            </a:r>
            <a:r>
              <a:rPr lang="cs-CZ" dirty="0" smtClean="0"/>
              <a:t> </a:t>
            </a:r>
            <a:r>
              <a:rPr lang="cs-CZ" dirty="0" err="1" smtClean="0"/>
              <a:t>уже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цветную</a:t>
            </a:r>
            <a:r>
              <a:rPr lang="cs-CZ" dirty="0" smtClean="0"/>
              <a:t> </a:t>
            </a:r>
            <a:r>
              <a:rPr lang="cs-CZ" dirty="0" err="1" smtClean="0"/>
              <a:t>плёнку</a:t>
            </a:r>
            <a:r>
              <a:rPr lang="cs-CZ" dirty="0" smtClean="0"/>
              <a:t>.</a:t>
            </a:r>
          </a:p>
          <a:p>
            <a:r>
              <a:rPr lang="cs-CZ" dirty="0" smtClean="0"/>
              <a:t>В </a:t>
            </a:r>
            <a:r>
              <a:rPr lang="cs-CZ" dirty="0" err="1" smtClean="0"/>
              <a:t>фильме</a:t>
            </a:r>
            <a:r>
              <a:rPr lang="cs-CZ" dirty="0" smtClean="0"/>
              <a:t> </a:t>
            </a:r>
            <a:r>
              <a:rPr lang="cs-CZ" dirty="0" err="1" smtClean="0"/>
              <a:t>Шикшин</a:t>
            </a:r>
            <a:r>
              <a:rPr lang="cs-CZ" dirty="0" smtClean="0"/>
              <a:t> </a:t>
            </a:r>
            <a:r>
              <a:rPr lang="cs-CZ" dirty="0" err="1" smtClean="0"/>
              <a:t>игрет</a:t>
            </a:r>
            <a:r>
              <a:rPr lang="cs-CZ" dirty="0" smtClean="0"/>
              <a:t> </a:t>
            </a:r>
            <a:r>
              <a:rPr lang="cs-CZ" dirty="0" err="1" smtClean="0"/>
              <a:t>главную</a:t>
            </a:r>
            <a:r>
              <a:rPr lang="cs-CZ" dirty="0" smtClean="0"/>
              <a:t> </a:t>
            </a:r>
            <a:r>
              <a:rPr lang="cs-CZ" dirty="0" err="1" smtClean="0"/>
              <a:t>роль</a:t>
            </a:r>
            <a:r>
              <a:rPr lang="cs-CZ" dirty="0" smtClean="0"/>
              <a:t>, </a:t>
            </a:r>
            <a:r>
              <a:rPr lang="cs-CZ" dirty="0" err="1" smtClean="0"/>
              <a:t>Егора</a:t>
            </a:r>
            <a:r>
              <a:rPr lang="cs-CZ" dirty="0" smtClean="0"/>
              <a:t> </a:t>
            </a:r>
            <a:r>
              <a:rPr lang="cs-CZ" dirty="0" err="1" smtClean="0"/>
              <a:t>Прокудина</a:t>
            </a:r>
            <a:r>
              <a:rPr lang="cs-CZ" dirty="0" smtClean="0"/>
              <a:t> и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жена</a:t>
            </a:r>
            <a:r>
              <a:rPr lang="cs-CZ" dirty="0" smtClean="0"/>
              <a:t> </a:t>
            </a:r>
            <a:r>
              <a:rPr lang="cs-CZ" dirty="0" err="1" smtClean="0"/>
              <a:t>играет</a:t>
            </a:r>
            <a:r>
              <a:rPr lang="cs-CZ" dirty="0" smtClean="0"/>
              <a:t> </a:t>
            </a:r>
            <a:r>
              <a:rPr lang="cs-CZ" dirty="0" err="1" smtClean="0"/>
              <a:t>Любy</a:t>
            </a:r>
            <a:r>
              <a:rPr lang="cs-CZ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Калина</a:t>
            </a:r>
            <a:r>
              <a:rPr lang="cs-CZ" dirty="0" smtClean="0"/>
              <a:t> </a:t>
            </a:r>
            <a:r>
              <a:rPr lang="cs-CZ" dirty="0" err="1" smtClean="0"/>
              <a:t>красная</a:t>
            </a:r>
            <a:r>
              <a:rPr lang="cs-CZ" dirty="0" smtClean="0"/>
              <a:t> - </a:t>
            </a:r>
            <a:r>
              <a:rPr lang="cs-CZ" dirty="0" err="1" smtClean="0"/>
              <a:t>фильм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u="sng" dirty="0" smtClean="0"/>
          </a:p>
          <a:p>
            <a:r>
              <a:rPr lang="cs-CZ" u="sng" dirty="0" err="1" smtClean="0"/>
              <a:t>Отрывок</a:t>
            </a:r>
            <a:r>
              <a:rPr lang="cs-CZ" u="sng" dirty="0" smtClean="0"/>
              <a:t> </a:t>
            </a:r>
            <a:r>
              <a:rPr lang="cs-CZ" u="sng" dirty="0" err="1" smtClean="0"/>
              <a:t>фильма</a:t>
            </a:r>
            <a:r>
              <a:rPr lang="cs-CZ" u="sng" dirty="0" smtClean="0"/>
              <a:t>:</a:t>
            </a:r>
          </a:p>
          <a:p>
            <a:endParaRPr lang="cs-CZ" u="sng" dirty="0" smtClean="0">
              <a:hlinkClick r:id="rId2"/>
            </a:endParaRPr>
          </a:p>
          <a:p>
            <a:r>
              <a:rPr lang="cs-CZ" u="sng" dirty="0" smtClean="0">
                <a:hlinkClick r:id="rId2"/>
              </a:rPr>
              <a:t>http://smotri.com/video/view/?id=v24851201784</a:t>
            </a:r>
            <a:endParaRPr lang="cs-CZ" u="sng" dirty="0" smtClean="0"/>
          </a:p>
          <a:p>
            <a:endParaRPr lang="cs-CZ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Произведение В. Шукшина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сибирского</a:t>
            </a:r>
            <a:r>
              <a:rPr lang="cs-CZ" dirty="0" smtClean="0"/>
              <a:t> </a:t>
            </a:r>
            <a:r>
              <a:rPr lang="cs-CZ" dirty="0" err="1" smtClean="0"/>
              <a:t>детства</a:t>
            </a:r>
            <a:r>
              <a:rPr lang="cs-CZ" dirty="0" smtClean="0"/>
              <a:t>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принёс</a:t>
            </a:r>
            <a:r>
              <a:rPr lang="cs-CZ" dirty="0" smtClean="0"/>
              <a:t> в </a:t>
            </a:r>
            <a:r>
              <a:rPr lang="cs-CZ" dirty="0" err="1" smtClean="0"/>
              <a:t>своё</a:t>
            </a:r>
            <a:r>
              <a:rPr lang="cs-CZ" dirty="0" smtClean="0"/>
              <a:t> </a:t>
            </a:r>
            <a:r>
              <a:rPr lang="cs-CZ" dirty="0" err="1" smtClean="0"/>
              <a:t>творчество</a:t>
            </a:r>
            <a:r>
              <a:rPr lang="cs-CZ" dirty="0" smtClean="0"/>
              <a:t> </a:t>
            </a:r>
            <a:r>
              <a:rPr lang="cs-CZ" dirty="0" err="1" smtClean="0"/>
              <a:t>любовь</a:t>
            </a:r>
            <a:r>
              <a:rPr lang="cs-CZ" dirty="0" smtClean="0"/>
              <a:t> к </a:t>
            </a:r>
            <a:r>
              <a:rPr lang="cs-CZ" dirty="0" err="1" smtClean="0"/>
              <a:t>родине</a:t>
            </a:r>
            <a:r>
              <a:rPr lang="cs-CZ" dirty="0" smtClean="0"/>
              <a:t>, к </a:t>
            </a:r>
            <a:r>
              <a:rPr lang="cs-CZ" dirty="0" err="1" smtClean="0"/>
              <a:t>народу</a:t>
            </a:r>
            <a:r>
              <a:rPr lang="cs-CZ" dirty="0" smtClean="0"/>
              <a:t> и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культуре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Излюбленным</a:t>
            </a:r>
            <a:r>
              <a:rPr lang="cs-CZ" dirty="0" smtClean="0"/>
              <a:t> </a:t>
            </a:r>
            <a:r>
              <a:rPr lang="cs-CZ" dirty="0" err="1" smtClean="0"/>
              <a:t>жанром</a:t>
            </a:r>
            <a:r>
              <a:rPr lang="cs-CZ" dirty="0" smtClean="0"/>
              <a:t> </a:t>
            </a:r>
            <a:r>
              <a:rPr lang="cs-CZ" dirty="0" err="1" smtClean="0"/>
              <a:t>для</a:t>
            </a:r>
            <a:r>
              <a:rPr lang="cs-CZ" dirty="0" smtClean="0"/>
              <a:t> </a:t>
            </a:r>
            <a:r>
              <a:rPr lang="cs-CZ" dirty="0" err="1" smtClean="0"/>
              <a:t>Шукшина</a:t>
            </a:r>
            <a:r>
              <a:rPr lang="cs-CZ" dirty="0" smtClean="0"/>
              <a:t> </a:t>
            </a:r>
            <a:r>
              <a:rPr lang="cs-CZ" dirty="0" err="1" smtClean="0"/>
              <a:t>был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рассказ</a:t>
            </a:r>
            <a:r>
              <a:rPr lang="cs-CZ" dirty="0" smtClean="0"/>
              <a:t>.</a:t>
            </a:r>
          </a:p>
          <a:p>
            <a:r>
              <a:rPr lang="az-Cyrl-AZ" dirty="0" smtClean="0"/>
              <a:t>У</a:t>
            </a:r>
            <a:r>
              <a:rPr lang="cs-CZ" dirty="0" smtClean="0"/>
              <a:t> </a:t>
            </a:r>
            <a:r>
              <a:rPr lang="cs-CZ" dirty="0" err="1" smtClean="0"/>
              <a:t>него</a:t>
            </a:r>
            <a:r>
              <a:rPr lang="cs-CZ" dirty="0" smtClean="0"/>
              <a:t> </a:t>
            </a:r>
            <a:r>
              <a:rPr lang="cs-CZ" dirty="0" err="1" smtClean="0"/>
              <a:t>рассказы</a:t>
            </a:r>
            <a:r>
              <a:rPr lang="cs-CZ" dirty="0" smtClean="0"/>
              <a:t> </a:t>
            </a:r>
            <a:r>
              <a:rPr lang="cs-CZ" dirty="0" err="1" smtClean="0"/>
              <a:t>разнообразны</a:t>
            </a:r>
            <a:r>
              <a:rPr lang="cs-CZ" dirty="0" smtClean="0"/>
              <a:t>. </a:t>
            </a:r>
            <a:r>
              <a:rPr lang="cs-CZ" dirty="0" err="1" smtClean="0"/>
              <a:t>Напр</a:t>
            </a:r>
            <a:r>
              <a:rPr lang="cs-CZ" dirty="0" smtClean="0"/>
              <a:t>. </a:t>
            </a:r>
            <a:r>
              <a:rPr lang="cs-CZ" dirty="0" err="1" smtClean="0"/>
              <a:t>рассказ</a:t>
            </a:r>
            <a:r>
              <a:rPr lang="cs-CZ" dirty="0" smtClean="0"/>
              <a:t>-</a:t>
            </a:r>
            <a:r>
              <a:rPr lang="cs-CZ" dirty="0" err="1" smtClean="0"/>
              <a:t>судьба</a:t>
            </a:r>
            <a:r>
              <a:rPr lang="cs-CZ" dirty="0" smtClean="0"/>
              <a:t> (в </a:t>
            </a:r>
            <a:r>
              <a:rPr lang="cs-CZ" dirty="0" err="1" smtClean="0"/>
              <a:t>пр</a:t>
            </a:r>
            <a:r>
              <a:rPr lang="cs-CZ" dirty="0" smtClean="0"/>
              <a:t>. </a:t>
            </a:r>
            <a:r>
              <a:rPr lang="cs-CZ" dirty="0" err="1" smtClean="0"/>
              <a:t>Осенью</a:t>
            </a:r>
            <a:r>
              <a:rPr lang="cs-CZ" dirty="0" smtClean="0"/>
              <a:t>), </a:t>
            </a:r>
            <a:r>
              <a:rPr lang="cs-CZ" dirty="0" err="1" smtClean="0"/>
              <a:t>рассказ</a:t>
            </a:r>
            <a:r>
              <a:rPr lang="cs-CZ" dirty="0" smtClean="0"/>
              <a:t>-</a:t>
            </a:r>
            <a:r>
              <a:rPr lang="cs-CZ" dirty="0" err="1" smtClean="0"/>
              <a:t>характер</a:t>
            </a:r>
            <a:r>
              <a:rPr lang="cs-CZ" dirty="0" smtClean="0"/>
              <a:t> (в </a:t>
            </a:r>
            <a:r>
              <a:rPr lang="cs-CZ" dirty="0" err="1" smtClean="0"/>
              <a:t>пр</a:t>
            </a:r>
            <a:r>
              <a:rPr lang="cs-CZ" dirty="0" smtClean="0"/>
              <a:t>. </a:t>
            </a:r>
            <a:r>
              <a:rPr lang="cs-CZ" dirty="0" err="1" smtClean="0"/>
              <a:t>Срезал</a:t>
            </a:r>
            <a:r>
              <a:rPr lang="cs-CZ" dirty="0" smtClean="0"/>
              <a:t>), </a:t>
            </a:r>
            <a:r>
              <a:rPr lang="cs-CZ" dirty="0" err="1" smtClean="0"/>
              <a:t>рассказ</a:t>
            </a:r>
            <a:r>
              <a:rPr lang="cs-CZ" dirty="0" smtClean="0"/>
              <a:t>-</a:t>
            </a:r>
            <a:r>
              <a:rPr lang="cs-CZ" dirty="0" err="1" smtClean="0"/>
              <a:t>исповедь</a:t>
            </a:r>
            <a:r>
              <a:rPr lang="cs-CZ" dirty="0" smtClean="0"/>
              <a:t> (в </a:t>
            </a:r>
            <a:r>
              <a:rPr lang="cs-CZ" dirty="0" err="1" smtClean="0"/>
              <a:t>пр</a:t>
            </a:r>
            <a:r>
              <a:rPr lang="cs-CZ" dirty="0" smtClean="0"/>
              <a:t>.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кладбище</a:t>
            </a:r>
            <a:r>
              <a:rPr lang="cs-CZ" dirty="0" smtClean="0"/>
              <a:t>), </a:t>
            </a:r>
            <a:r>
              <a:rPr lang="cs-CZ" dirty="0" err="1" smtClean="0"/>
              <a:t>рассказ</a:t>
            </a:r>
            <a:r>
              <a:rPr lang="cs-CZ" dirty="0" smtClean="0"/>
              <a:t>-</a:t>
            </a:r>
            <a:r>
              <a:rPr lang="cs-CZ" dirty="0" err="1" smtClean="0"/>
              <a:t>анекдот</a:t>
            </a:r>
            <a:r>
              <a:rPr lang="cs-CZ" dirty="0" smtClean="0"/>
              <a:t> (в </a:t>
            </a:r>
            <a:r>
              <a:rPr lang="cs-CZ" dirty="0" err="1" smtClean="0"/>
              <a:t>пр</a:t>
            </a:r>
            <a:r>
              <a:rPr lang="cs-CZ" dirty="0" smtClean="0"/>
              <a:t>. </a:t>
            </a:r>
            <a:r>
              <a:rPr lang="cs-CZ" dirty="0" err="1" smtClean="0"/>
              <a:t>Версия</a:t>
            </a:r>
            <a:r>
              <a:rPr lang="cs-CZ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Произведение В. Шукшина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Эти</a:t>
            </a:r>
            <a:r>
              <a:rPr lang="cs-CZ" dirty="0" smtClean="0"/>
              <a:t> </a:t>
            </a:r>
            <a:r>
              <a:rPr lang="cs-CZ" dirty="0" err="1" smtClean="0"/>
              <a:t>рассказы</a:t>
            </a:r>
            <a:r>
              <a:rPr lang="cs-CZ" dirty="0" smtClean="0"/>
              <a:t> </a:t>
            </a:r>
            <a:r>
              <a:rPr lang="cs-CZ" dirty="0" err="1" smtClean="0"/>
              <a:t>охватывают</a:t>
            </a:r>
            <a:r>
              <a:rPr lang="cs-CZ" dirty="0" smtClean="0"/>
              <a:t> </a:t>
            </a:r>
            <a:r>
              <a:rPr lang="cs-CZ" dirty="0" err="1" smtClean="0"/>
              <a:t>проблемно</a:t>
            </a:r>
            <a:r>
              <a:rPr lang="cs-CZ" dirty="0" smtClean="0"/>
              <a:t>-</a:t>
            </a:r>
            <a:r>
              <a:rPr lang="cs-CZ" dirty="0" err="1" smtClean="0"/>
              <a:t>тематически</a:t>
            </a:r>
            <a:r>
              <a:rPr lang="cs-CZ" dirty="0" smtClean="0"/>
              <a:t> </a:t>
            </a:r>
            <a:r>
              <a:rPr lang="cs-CZ" dirty="0" err="1" smtClean="0"/>
              <a:t>жизнь</a:t>
            </a:r>
            <a:r>
              <a:rPr lang="cs-CZ" dirty="0" smtClean="0"/>
              <a:t> </a:t>
            </a:r>
            <a:r>
              <a:rPr lang="cs-CZ" dirty="0" err="1" smtClean="0"/>
              <a:t>города</a:t>
            </a:r>
            <a:r>
              <a:rPr lang="cs-CZ" dirty="0" smtClean="0"/>
              <a:t> и </a:t>
            </a:r>
            <a:r>
              <a:rPr lang="cs-CZ" dirty="0" err="1" smtClean="0"/>
              <a:t>деревни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Mатериал</a:t>
            </a:r>
            <a:r>
              <a:rPr lang="cs-CZ" dirty="0" smtClean="0"/>
              <a:t> </a:t>
            </a:r>
            <a:r>
              <a:rPr lang="cs-CZ" dirty="0" err="1" smtClean="0"/>
              <a:t>для</a:t>
            </a:r>
            <a:r>
              <a:rPr lang="cs-CZ" dirty="0" smtClean="0"/>
              <a:t> </a:t>
            </a:r>
            <a:r>
              <a:rPr lang="cs-CZ" dirty="0" err="1" smtClean="0"/>
              <a:t>своих</a:t>
            </a:r>
            <a:r>
              <a:rPr lang="cs-CZ" dirty="0" smtClean="0"/>
              <a:t> </a:t>
            </a:r>
            <a:r>
              <a:rPr lang="cs-CZ" dirty="0" err="1" smtClean="0"/>
              <a:t>произведений</a:t>
            </a:r>
            <a:r>
              <a:rPr lang="cs-CZ" dirty="0" smtClean="0"/>
              <a:t> </a:t>
            </a:r>
            <a:r>
              <a:rPr lang="cs-CZ" dirty="0" err="1" smtClean="0"/>
              <a:t>Шукшин</a:t>
            </a:r>
            <a:r>
              <a:rPr lang="cs-CZ" dirty="0" smtClean="0"/>
              <a:t> </a:t>
            </a:r>
            <a:r>
              <a:rPr lang="cs-CZ" dirty="0" err="1" smtClean="0"/>
              <a:t>брал</a:t>
            </a:r>
            <a:r>
              <a:rPr lang="cs-CZ" dirty="0" smtClean="0"/>
              <a:t> </a:t>
            </a:r>
            <a:r>
              <a:rPr lang="cs-CZ" dirty="0" err="1" smtClean="0"/>
              <a:t>везде</a:t>
            </a:r>
            <a:r>
              <a:rPr lang="cs-CZ" dirty="0" smtClean="0"/>
              <a:t>, </a:t>
            </a:r>
            <a:r>
              <a:rPr lang="cs-CZ" dirty="0" err="1" smtClean="0"/>
              <a:t>где</a:t>
            </a:r>
            <a:r>
              <a:rPr lang="cs-CZ" dirty="0" smtClean="0"/>
              <a:t> </a:t>
            </a:r>
            <a:r>
              <a:rPr lang="cs-CZ" dirty="0" err="1" smtClean="0"/>
              <a:t>живут</a:t>
            </a:r>
            <a:r>
              <a:rPr lang="cs-CZ" dirty="0" smtClean="0"/>
              <a:t> </a:t>
            </a:r>
            <a:r>
              <a:rPr lang="cs-CZ" dirty="0" err="1" smtClean="0"/>
              <a:t>люди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err="1" smtClean="0"/>
              <a:t>Пи</a:t>
            </a:r>
            <a:r>
              <a:rPr lang="cs-CZ" dirty="0" err="1" smtClean="0"/>
              <a:t>с</a:t>
            </a:r>
            <a:r>
              <a:rPr lang="cs-CZ" dirty="0" err="1" smtClean="0"/>
              <a:t>ал</a:t>
            </a:r>
            <a:r>
              <a:rPr lang="cs-CZ" dirty="0" smtClean="0"/>
              <a:t> </a:t>
            </a:r>
            <a:r>
              <a:rPr lang="cs-CZ" dirty="0" smtClean="0"/>
              <a:t>о </a:t>
            </a:r>
            <a:r>
              <a:rPr lang="cs-CZ" dirty="0" err="1" smtClean="0"/>
              <a:t>крестьянах</a:t>
            </a:r>
            <a:r>
              <a:rPr lang="cs-CZ" dirty="0" smtClean="0"/>
              <a:t>, </a:t>
            </a:r>
            <a:r>
              <a:rPr lang="cs-CZ" dirty="0" err="1" smtClean="0"/>
              <a:t>рабочих</a:t>
            </a:r>
            <a:r>
              <a:rPr lang="cs-CZ" dirty="0" smtClean="0"/>
              <a:t>, </a:t>
            </a:r>
            <a:r>
              <a:rPr lang="cs-CZ" dirty="0" err="1" smtClean="0"/>
              <a:t>студентах</a:t>
            </a:r>
            <a:r>
              <a:rPr lang="cs-CZ" dirty="0" smtClean="0"/>
              <a:t> и </a:t>
            </a:r>
            <a:r>
              <a:rPr lang="cs-CZ" dirty="0" err="1" smtClean="0"/>
              <a:t>др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err="1" smtClean="0"/>
              <a:t>Отличительными</a:t>
            </a:r>
            <a:r>
              <a:rPr lang="cs-CZ" dirty="0" smtClean="0"/>
              <a:t> </a:t>
            </a:r>
            <a:r>
              <a:rPr lang="cs-CZ" dirty="0" err="1" smtClean="0"/>
              <a:t>художественными</a:t>
            </a:r>
            <a:r>
              <a:rPr lang="cs-CZ" dirty="0" smtClean="0"/>
              <a:t> </a:t>
            </a:r>
            <a:r>
              <a:rPr lang="cs-CZ" dirty="0" err="1" smtClean="0"/>
              <a:t>особенностями</a:t>
            </a:r>
            <a:r>
              <a:rPr lang="cs-CZ" dirty="0" smtClean="0"/>
              <a:t> </a:t>
            </a:r>
            <a:r>
              <a:rPr lang="cs-CZ" dirty="0" err="1" smtClean="0"/>
              <a:t>рассказов</a:t>
            </a:r>
            <a:r>
              <a:rPr lang="cs-CZ" dirty="0" smtClean="0"/>
              <a:t> </a:t>
            </a:r>
            <a:r>
              <a:rPr lang="cs-CZ" dirty="0" err="1" smtClean="0"/>
              <a:t>Шукшина</a:t>
            </a:r>
            <a:r>
              <a:rPr lang="cs-CZ" dirty="0" smtClean="0"/>
              <a:t> </a:t>
            </a:r>
            <a:r>
              <a:rPr lang="cs-CZ" dirty="0" err="1" smtClean="0"/>
              <a:t>ябляются</a:t>
            </a:r>
            <a:r>
              <a:rPr lang="cs-CZ" dirty="0" smtClean="0"/>
              <a:t>: </a:t>
            </a:r>
            <a:r>
              <a:rPr lang="cs-CZ" dirty="0" err="1" smtClean="0"/>
              <a:t>сюжетная</a:t>
            </a:r>
            <a:r>
              <a:rPr lang="cs-CZ" dirty="0" smtClean="0"/>
              <a:t> </a:t>
            </a:r>
            <a:r>
              <a:rPr lang="cs-CZ" dirty="0" err="1" smtClean="0"/>
              <a:t>краткость</a:t>
            </a:r>
            <a:r>
              <a:rPr lang="cs-CZ" dirty="0" smtClean="0"/>
              <a:t>, </a:t>
            </a:r>
            <a:r>
              <a:rPr lang="cs-CZ" dirty="0" err="1" smtClean="0"/>
              <a:t>драматизм</a:t>
            </a:r>
            <a:r>
              <a:rPr lang="cs-CZ" dirty="0" smtClean="0"/>
              <a:t> </a:t>
            </a:r>
            <a:r>
              <a:rPr lang="cs-CZ" dirty="0" err="1" smtClean="0"/>
              <a:t>повествования</a:t>
            </a:r>
            <a:r>
              <a:rPr lang="cs-CZ" dirty="0" smtClean="0"/>
              <a:t>, </a:t>
            </a:r>
            <a:r>
              <a:rPr lang="cs-CZ" dirty="0" err="1" smtClean="0"/>
              <a:t>жизненная</a:t>
            </a:r>
            <a:r>
              <a:rPr lang="cs-CZ" dirty="0" smtClean="0"/>
              <a:t> </a:t>
            </a:r>
            <a:r>
              <a:rPr lang="cs-CZ" dirty="0" err="1" smtClean="0"/>
              <a:t>достоверность</a:t>
            </a:r>
            <a:r>
              <a:rPr lang="cs-CZ" dirty="0" smtClean="0"/>
              <a:t> </a:t>
            </a:r>
            <a:r>
              <a:rPr lang="cs-CZ" dirty="0" err="1" smtClean="0"/>
              <a:t>конфликта</a:t>
            </a:r>
            <a:r>
              <a:rPr lang="cs-CZ" dirty="0" smtClean="0"/>
              <a:t>, </a:t>
            </a:r>
            <a:r>
              <a:rPr lang="cs-CZ" dirty="0" err="1" smtClean="0"/>
              <a:t>диалогичность</a:t>
            </a:r>
            <a:r>
              <a:rPr lang="cs-CZ" dirty="0" smtClean="0"/>
              <a:t>, </a:t>
            </a:r>
            <a:r>
              <a:rPr lang="cs-CZ" dirty="0" err="1" smtClean="0"/>
              <a:t>простота</a:t>
            </a:r>
            <a:r>
              <a:rPr lang="cs-CZ" dirty="0" smtClean="0"/>
              <a:t> </a:t>
            </a:r>
            <a:r>
              <a:rPr lang="cs-CZ" dirty="0" err="1" smtClean="0"/>
              <a:t>языка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</TotalTime>
  <Words>558</Words>
  <Application>Microsoft Office PowerPoint</Application>
  <PresentationFormat>Předvádění na obrazovce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Slunovrat</vt:lpstr>
      <vt:lpstr>Василий Шукшин –  Калина красная</vt:lpstr>
      <vt:lpstr>Василий Шукшин</vt:lpstr>
      <vt:lpstr>Василий Шукшин</vt:lpstr>
      <vt:lpstr>Hазвание - Калина красная</vt:lpstr>
      <vt:lpstr>Калина красная</vt:lpstr>
      <vt:lpstr>Калина красная - фильм</vt:lpstr>
      <vt:lpstr>Калина красная - фильм</vt:lpstr>
      <vt:lpstr>Произведение В. Шукшина</vt:lpstr>
      <vt:lpstr>Произведение В. Шукшина</vt:lpstr>
      <vt:lpstr>Произведение В. Шукшина</vt:lpstr>
      <vt:lpstr>Произведение В. Шукшина</vt:lpstr>
      <vt:lpstr>Калина красная</vt:lpstr>
      <vt:lpstr>Калина красная</vt:lpstr>
      <vt:lpstr>Калина красная - отрывок</vt:lpstr>
      <vt:lpstr>Произведение В. Шукшина</vt:lpstr>
      <vt:lpstr>Калина красная - отрывок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Василий Шукшин –  Калина красная</dc:title>
  <dc:creator>Monika</dc:creator>
  <cp:lastModifiedBy>Monika</cp:lastModifiedBy>
  <cp:revision>18</cp:revision>
  <dcterms:created xsi:type="dcterms:W3CDTF">2014-03-04T17:33:55Z</dcterms:created>
  <dcterms:modified xsi:type="dcterms:W3CDTF">2014-03-05T08:49:39Z</dcterms:modified>
</cp:coreProperties>
</file>