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C6D2-119D-472F-B7D3-6F010BC91EB4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5CDC4D-8E51-4A6F-BA58-14416068F2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C6D2-119D-472F-B7D3-6F010BC91EB4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DC4D-8E51-4A6F-BA58-14416068F2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C6D2-119D-472F-B7D3-6F010BC91EB4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DC4D-8E51-4A6F-BA58-14416068F2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C6D2-119D-472F-B7D3-6F010BC91EB4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5CDC4D-8E51-4A6F-BA58-14416068F2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C6D2-119D-472F-B7D3-6F010BC91EB4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DC4D-8E51-4A6F-BA58-14416068F2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C6D2-119D-472F-B7D3-6F010BC91EB4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DC4D-8E51-4A6F-BA58-14416068F2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C6D2-119D-472F-B7D3-6F010BC91EB4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5CDC4D-8E51-4A6F-BA58-14416068F2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C6D2-119D-472F-B7D3-6F010BC91EB4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DC4D-8E51-4A6F-BA58-14416068F2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C6D2-119D-472F-B7D3-6F010BC91EB4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DC4D-8E51-4A6F-BA58-14416068F2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C6D2-119D-472F-B7D3-6F010BC91EB4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DC4D-8E51-4A6F-BA58-14416068F2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C6D2-119D-472F-B7D3-6F010BC91EB4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DC4D-8E51-4A6F-BA58-14416068F2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5E4C6D2-119D-472F-B7D3-6F010BC91EB4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5CDC4D-8E51-4A6F-BA58-14416068F2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riefly.ru/solzhenitsyn/arhipelag_gulag/" TargetMode="External"/><Relationship Id="rId2" Type="http://schemas.openxmlformats.org/officeDocument/2006/relationships/hyperlink" Target="http://briefly.ru/solzhenitsyn/odin_den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508760"/>
          </a:xfrm>
        </p:spPr>
        <p:txBody>
          <a:bodyPr>
            <a:normAutofit/>
          </a:bodyPr>
          <a:lstStyle/>
          <a:p>
            <a:r>
              <a:rPr lang="az-Cyrl-AZ" sz="4800" b="1" dirty="0" smtClean="0">
                <a:solidFill>
                  <a:schemeClr val="accent2">
                    <a:lumMod val="50000"/>
                  </a:schemeClr>
                </a:solidFill>
              </a:rPr>
              <a:t>Александр Исаевич Солженицын</a:t>
            </a:r>
            <a:endParaRPr lang="cs-CZ" sz="4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8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</a:t>
            </a:r>
            <a:r>
              <a:rPr lang="cs-CZ" sz="2000" b="1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cs-CZ" sz="2000" dirty="0" smtClean="0"/>
              <a:t>1918−2008)</a:t>
            </a:r>
            <a:r>
              <a:rPr lang="cs-CZ" sz="2000" b="1" dirty="0" smtClean="0">
                <a:solidFill>
                  <a:schemeClr val="accent2">
                    <a:lumMod val="50000"/>
                  </a:schemeClr>
                </a:solidFill>
              </a:rPr>
              <a:t>        </a:t>
            </a:r>
            <a:endParaRPr lang="az-Cyrl-AZ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1026" name="Picture 2" descr="C:\Users\okay\Desktop\20080901-170007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772816"/>
            <a:ext cx="3694112" cy="480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0"/>
            <a:ext cx="87484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Александр Исаевич Солженицын (1918-2008) – российский писатель, историк, политический деятель. Родился 11 декабря 1918 года в городе Кисловодск. Отец Александра погиб еще до появления сына на свет. Бедствующая семья в 1924 году переехала в Ростов-на-Дону, где Александр пошел в школу</a:t>
            </a:r>
            <a:r>
              <a:rPr lang="ru-RU" sz="1600" dirty="0" smtClean="0"/>
              <a:t>.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ru-RU" sz="1600" dirty="0" smtClean="0"/>
              <a:t>Увлекшись </a:t>
            </a:r>
            <a:r>
              <a:rPr lang="ru-RU" sz="1600" dirty="0"/>
              <a:t>литературой, он после окончания школы, однако, поступил на физико-математический факультет Ростовского </a:t>
            </a:r>
            <a:r>
              <a:rPr lang="ru-RU" sz="1600" dirty="0" smtClean="0"/>
              <a:t>университета. </a:t>
            </a:r>
            <a:r>
              <a:rPr lang="ru-RU" sz="1600" dirty="0"/>
              <a:t>1941 год в биографии Александра Исаевича Солженицына ознаменован окончанием </a:t>
            </a:r>
            <a:r>
              <a:rPr lang="ru-RU" sz="1600" dirty="0" smtClean="0"/>
              <a:t>университета. </a:t>
            </a:r>
            <a:r>
              <a:rPr lang="ru-RU" sz="1600" dirty="0"/>
              <a:t>За год до этого он женился на Решетковской. В 1939 Александр поступил в институт философии, литературы и истории Москвы, но из-за войны прервал обучение</a:t>
            </a:r>
            <a:r>
              <a:rPr lang="ru-RU" sz="1600" dirty="0" smtClean="0"/>
              <a:t>.</a:t>
            </a:r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ru-RU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ru-RU" sz="1400" dirty="0"/>
          </a:p>
          <a:p>
            <a:endParaRPr lang="cs-CZ" dirty="0"/>
          </a:p>
        </p:txBody>
      </p:sp>
      <p:pic>
        <p:nvPicPr>
          <p:cNvPr id="2050" name="Picture 2" descr="C:\Users\okay\Desktop\alexander_solzenicyn_v_pracovni_nedatova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996952"/>
            <a:ext cx="7488832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90872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Биография Солженицына насквозь пропитана интересом к истории своей страны. С началом войны, не смотря на слабое здоровье, стремился на фронт. После призвания и года службы, был отправлен в Костромское военное училище, где получил звание лейтенанта. Александр Солженицын с 1943 года был командиром батареи звуковой разведки. За военные заслуги награжден двумя почетными орденами, позже стал старшим лейтенантом, затем капитаном. В тот период в биографии Александра Исаевича Солженицына были написаны многие литературные произведения (в частности – дневники).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ru-RU" dirty="0" smtClean="0"/>
          </a:p>
          <a:p>
            <a:r>
              <a:rPr lang="ru-RU" dirty="0" smtClean="0"/>
              <a:t>Публикации Солженицына, пропитанные злостью к ошибкам партии, всегда обильно критиковались. За свою политическую позицию автору пришлось платить много раз. Его произведения запрещали. А из-за романа «Архипелаг ГУЛАГ» Солженицына снова арестовали и изгнали. Трудная судьба великого писателя оборвалась 3 августа 2008 года в результате сердечной недостаточности.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88640"/>
            <a:ext cx="9001000" cy="8371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+mj-lt"/>
              </a:rPr>
              <a:t>Один день Ивана </a:t>
            </a:r>
            <a:r>
              <a:rPr lang="ru-RU" sz="4000" dirty="0" smtClean="0">
                <a:latin typeface="+mj-lt"/>
              </a:rPr>
              <a:t>Денисовича</a:t>
            </a:r>
            <a:r>
              <a:rPr lang="cs-CZ" sz="4000" dirty="0" smtClean="0">
                <a:latin typeface="+mj-lt"/>
              </a:rPr>
              <a:t>(</a:t>
            </a:r>
            <a:r>
              <a:rPr lang="ru-RU" sz="4000" dirty="0" smtClean="0">
                <a:latin typeface="+mj-lt"/>
              </a:rPr>
              <a:t>1959</a:t>
            </a:r>
            <a:r>
              <a:rPr lang="cs-CZ" sz="4000" dirty="0" smtClean="0">
                <a:latin typeface="+mj-lt"/>
              </a:rPr>
              <a:t>)</a:t>
            </a:r>
          </a:p>
          <a:p>
            <a:endParaRPr lang="cs-CZ" sz="4000" dirty="0">
              <a:latin typeface="+mj-lt"/>
            </a:endParaRPr>
          </a:p>
          <a:p>
            <a:r>
              <a:rPr lang="ru-RU" dirty="0"/>
              <a:t>Крестьянин и </a:t>
            </a:r>
            <a:r>
              <a:rPr lang="ru-RU" dirty="0" smtClean="0"/>
              <a:t>фронтовик </a:t>
            </a:r>
            <a:r>
              <a:rPr lang="ru-RU" dirty="0"/>
              <a:t>Иван Дени­сович Шухов оказался «</a:t>
            </a:r>
            <a:r>
              <a:rPr lang="ru-RU" dirty="0" smtClean="0"/>
              <a:t>государственным преступником</a:t>
            </a:r>
            <a:r>
              <a:rPr lang="ru-RU" dirty="0"/>
              <a:t>», «шпионом» и попал в один из сталин­ских лагерей, подобно </a:t>
            </a:r>
            <a:r>
              <a:rPr lang="ru-RU" dirty="0" smtClean="0"/>
              <a:t>миллионам советских </a:t>
            </a:r>
            <a:r>
              <a:rPr lang="ru-RU" dirty="0"/>
              <a:t>людей, без вины </a:t>
            </a:r>
            <a:r>
              <a:rPr lang="ru-RU" dirty="0" smtClean="0"/>
              <a:t>осуждённых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ru-RU" dirty="0"/>
              <a:t>Вторая часть </a:t>
            </a:r>
            <a:r>
              <a:rPr lang="ru-RU" dirty="0" smtClean="0"/>
              <a:t>воспоминаний </a:t>
            </a:r>
            <a:r>
              <a:rPr lang="ru-RU" dirty="0"/>
              <a:t>и </a:t>
            </a:r>
            <a:r>
              <a:rPr lang="ru-RU" dirty="0" smtClean="0"/>
              <a:t>размышлений </a:t>
            </a:r>
            <a:r>
              <a:rPr lang="ru-RU" dirty="0"/>
              <a:t>Шухова во время долгих лагерных работ и </a:t>
            </a:r>
            <a:r>
              <a:rPr lang="ru-RU" dirty="0" smtClean="0"/>
              <a:t>короткого </a:t>
            </a:r>
            <a:r>
              <a:rPr lang="ru-RU" dirty="0"/>
              <a:t>отдыха в бараке </a:t>
            </a:r>
            <a:r>
              <a:rPr lang="ru-RU" dirty="0" smtClean="0"/>
              <a:t>относится </a:t>
            </a:r>
            <a:r>
              <a:rPr lang="ru-RU" dirty="0"/>
              <a:t>к его жизни в деревне</a:t>
            </a:r>
            <a:r>
              <a:rPr lang="ru-RU" dirty="0" smtClean="0"/>
              <a:t>.</a:t>
            </a:r>
            <a:r>
              <a:rPr lang="ru-RU" dirty="0"/>
              <a:t> В этом коротком временном отрезке перед нами </a:t>
            </a:r>
            <a:r>
              <a:rPr lang="ru-RU" dirty="0" smtClean="0"/>
              <a:t>развёртывается панорама </a:t>
            </a:r>
            <a:r>
              <a:rPr lang="ru-RU" dirty="0"/>
              <a:t>лагерной жизни, своего рода «</a:t>
            </a:r>
            <a:r>
              <a:rPr lang="ru-RU" dirty="0" smtClean="0"/>
              <a:t>энциклопедия</a:t>
            </a:r>
            <a:r>
              <a:rPr lang="ru-RU" dirty="0"/>
              <a:t>» жизни в лагере</a:t>
            </a:r>
            <a:r>
              <a:rPr lang="ru-RU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ru-RU" dirty="0"/>
              <a:t>Во-первых, целая галерея </a:t>
            </a:r>
            <a:r>
              <a:rPr lang="ru-RU" dirty="0" smtClean="0"/>
              <a:t>социальных </a:t>
            </a:r>
            <a:r>
              <a:rPr lang="ru-RU" dirty="0"/>
              <a:t>типов и вместе с тем ярких </a:t>
            </a:r>
            <a:r>
              <a:rPr lang="ru-RU" dirty="0" smtClean="0"/>
              <a:t>человеческих характеров</a:t>
            </a:r>
            <a:endParaRPr lang="cs-CZ" dirty="0" smtClean="0"/>
          </a:p>
          <a:p>
            <a:endParaRPr lang="cs-CZ" dirty="0"/>
          </a:p>
          <a:p>
            <a:r>
              <a:rPr lang="ru-RU" dirty="0"/>
              <a:t>Во-вторых, </a:t>
            </a:r>
            <a:r>
              <a:rPr lang="ru-RU" dirty="0" smtClean="0"/>
              <a:t>детальнейшая </a:t>
            </a:r>
            <a:r>
              <a:rPr lang="ru-RU" dirty="0"/>
              <a:t>картина </a:t>
            </a:r>
            <a:r>
              <a:rPr lang="ru-RU" dirty="0" smtClean="0"/>
              <a:t>лагерного </a:t>
            </a:r>
            <a:r>
              <a:rPr lang="ru-RU" dirty="0"/>
              <a:t>быта и труда. Жизнь в лагере </a:t>
            </a:r>
            <a:r>
              <a:rPr lang="ru-RU" dirty="0" smtClean="0"/>
              <a:t>остаётся </a:t>
            </a:r>
            <a:r>
              <a:rPr lang="ru-RU" dirty="0"/>
              <a:t>жизнью со своими </a:t>
            </a:r>
            <a:r>
              <a:rPr lang="ru-RU" dirty="0" smtClean="0"/>
              <a:t>видимыми </a:t>
            </a:r>
            <a:r>
              <a:rPr lang="ru-RU" dirty="0"/>
              <a:t>и </a:t>
            </a:r>
            <a:r>
              <a:rPr lang="ru-RU" dirty="0" smtClean="0"/>
              <a:t>невидимыми страстями </a:t>
            </a:r>
            <a:r>
              <a:rPr lang="ru-RU" dirty="0"/>
              <a:t>и </a:t>
            </a:r>
            <a:r>
              <a:rPr lang="ru-RU" dirty="0" smtClean="0"/>
              <a:t>тончайшими переживаниями.</a:t>
            </a:r>
            <a:endParaRPr lang="cs-CZ" dirty="0" smtClean="0"/>
          </a:p>
          <a:p>
            <a:endParaRPr lang="cs-CZ" dirty="0"/>
          </a:p>
          <a:p>
            <a:r>
              <a:rPr lang="ru-RU" dirty="0"/>
              <a:t>В конце повести даётся краткий словарь блатных </a:t>
            </a:r>
            <a:r>
              <a:rPr lang="ru-RU" dirty="0" smtClean="0"/>
              <a:t>выражений </a:t>
            </a:r>
            <a:r>
              <a:rPr lang="ru-RU" dirty="0"/>
              <a:t>и </a:t>
            </a:r>
            <a:r>
              <a:rPr lang="ru-RU" dirty="0" smtClean="0"/>
              <a:t>специфических </a:t>
            </a:r>
            <a:r>
              <a:rPr lang="ru-RU" dirty="0"/>
              <a:t>лагерных терминов и </a:t>
            </a:r>
            <a:r>
              <a:rPr lang="ru-RU" dirty="0" smtClean="0"/>
              <a:t>аббревиатур</a:t>
            </a:r>
            <a:r>
              <a:rPr lang="ru-RU" dirty="0"/>
              <a:t>, которые </a:t>
            </a:r>
            <a:r>
              <a:rPr lang="ru-RU" dirty="0" smtClean="0"/>
              <a:t>встречаются </a:t>
            </a:r>
            <a:r>
              <a:rPr lang="ru-RU" dirty="0"/>
              <a:t>в тексте. </a:t>
            </a:r>
            <a:endParaRPr lang="cs-CZ" dirty="0" smtClean="0"/>
          </a:p>
          <a:p>
            <a:endParaRPr lang="cs-CZ" dirty="0">
              <a:latin typeface="+mj-lt"/>
            </a:endParaRPr>
          </a:p>
          <a:p>
            <a:endParaRPr lang="cs-CZ" dirty="0" smtClean="0">
              <a:latin typeface="+mj-lt"/>
            </a:endParaRPr>
          </a:p>
          <a:p>
            <a:endParaRPr lang="cs-CZ" sz="4000" dirty="0">
              <a:latin typeface="+mj-lt"/>
            </a:endParaRPr>
          </a:p>
          <a:p>
            <a:endParaRPr lang="ru-RU" sz="4000" dirty="0">
              <a:latin typeface="+mj-lt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kay\Desktop\1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332656"/>
            <a:ext cx="748883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800" dirty="0"/>
              <a:t>Архипелаг </a:t>
            </a:r>
            <a:r>
              <a:rPr lang="az-Cyrl-AZ" sz="4800" dirty="0" smtClean="0"/>
              <a:t>ГУЛаг</a:t>
            </a:r>
            <a:r>
              <a:rPr lang="cs-CZ" sz="4800" dirty="0" smtClean="0"/>
              <a:t> (</a:t>
            </a:r>
            <a:r>
              <a:rPr lang="az-Cyrl-AZ" sz="4800" dirty="0" smtClean="0"/>
              <a:t>1967</a:t>
            </a:r>
            <a:r>
              <a:rPr lang="cs-CZ" sz="4800" dirty="0" smtClean="0"/>
              <a:t>)</a:t>
            </a:r>
          </a:p>
          <a:p>
            <a:endParaRPr lang="cs-CZ" sz="4800" dirty="0"/>
          </a:p>
          <a:p>
            <a:r>
              <a:rPr lang="ru-RU" dirty="0" smtClean="0"/>
              <a:t>Архипелаг </a:t>
            </a:r>
            <a:r>
              <a:rPr lang="ru-RU" dirty="0"/>
              <a:t>ГУЛаг — это система лагерей, </a:t>
            </a:r>
            <a:r>
              <a:rPr lang="ru-RU" dirty="0" smtClean="0"/>
              <a:t>раскинувшаяся </a:t>
            </a:r>
            <a:r>
              <a:rPr lang="ru-RU" dirty="0"/>
              <a:t>по всей стране. «</a:t>
            </a:r>
            <a:r>
              <a:rPr lang="ru-RU" dirty="0" smtClean="0"/>
              <a:t>Аборигенами</a:t>
            </a:r>
            <a:r>
              <a:rPr lang="ru-RU" dirty="0"/>
              <a:t>» этого </a:t>
            </a:r>
            <a:r>
              <a:rPr lang="ru-RU" dirty="0" smtClean="0"/>
              <a:t>архипелага становились </a:t>
            </a:r>
            <a:r>
              <a:rPr lang="ru-RU" dirty="0"/>
              <a:t>люди, прошедшие через арест и неправый суд</a:t>
            </a:r>
            <a:r>
              <a:rPr lang="ru-RU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ru-RU" dirty="0"/>
              <a:t>История </a:t>
            </a:r>
            <a:r>
              <a:rPr lang="ru-RU" dirty="0" smtClean="0"/>
              <a:t>Архипелага началась </a:t>
            </a:r>
            <a:r>
              <a:rPr lang="ru-RU" dirty="0"/>
              <a:t>в 1917 году с </a:t>
            </a:r>
            <a:r>
              <a:rPr lang="ru-RU" dirty="0" smtClean="0"/>
              <a:t>объявленного </a:t>
            </a:r>
            <a:r>
              <a:rPr lang="ru-RU" dirty="0"/>
              <a:t>Лениным «</a:t>
            </a:r>
            <a:r>
              <a:rPr lang="ru-RU" dirty="0" smtClean="0"/>
              <a:t>Красного </a:t>
            </a:r>
            <a:r>
              <a:rPr lang="ru-RU" dirty="0"/>
              <a:t>террора». Это событие стало «истоком», от </a:t>
            </a:r>
            <a:r>
              <a:rPr lang="ru-RU" dirty="0" smtClean="0"/>
              <a:t>которого </a:t>
            </a:r>
            <a:r>
              <a:rPr lang="ru-RU" dirty="0"/>
              <a:t>лагеря </a:t>
            </a:r>
            <a:r>
              <a:rPr lang="ru-RU" dirty="0" smtClean="0"/>
              <a:t>наполнились </a:t>
            </a:r>
            <a:r>
              <a:rPr lang="ru-RU" dirty="0"/>
              <a:t>«реками» невинно </a:t>
            </a:r>
            <a:r>
              <a:rPr lang="ru-RU" dirty="0" smtClean="0"/>
              <a:t>осуждённых.</a:t>
            </a:r>
            <a:endParaRPr lang="cs-CZ" dirty="0" smtClean="0"/>
          </a:p>
          <a:p>
            <a:endParaRPr lang="cs-CZ" dirty="0"/>
          </a:p>
          <a:p>
            <a:r>
              <a:rPr lang="ru-RU" dirty="0"/>
              <a:t>Основой всех арестов служила </a:t>
            </a:r>
            <a:r>
              <a:rPr lang="ru-RU" dirty="0" smtClean="0"/>
              <a:t>Пятьдесят </a:t>
            </a:r>
            <a:r>
              <a:rPr lang="ru-RU" dirty="0"/>
              <a:t>Восьмая статья, </a:t>
            </a:r>
            <a:r>
              <a:rPr lang="ru-RU" dirty="0" smtClean="0"/>
              <a:t>состоящая </a:t>
            </a:r>
            <a:r>
              <a:rPr lang="ru-RU" dirty="0"/>
              <a:t>из </a:t>
            </a:r>
            <a:r>
              <a:rPr lang="ru-RU" dirty="0" smtClean="0"/>
              <a:t>четырнадцати </a:t>
            </a:r>
            <a:r>
              <a:rPr lang="ru-RU" dirty="0"/>
              <a:t>пунктов, со сроками </a:t>
            </a:r>
            <a:r>
              <a:rPr lang="ru-RU" dirty="0" smtClean="0"/>
              <a:t>заключения </a:t>
            </a:r>
            <a:r>
              <a:rPr lang="ru-RU" dirty="0"/>
              <a:t>10, 15, 20 и 25 лет</a:t>
            </a:r>
            <a:r>
              <a:rPr lang="ru-RU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ru-RU" dirty="0"/>
              <a:t>Самым первым </a:t>
            </a:r>
            <a:r>
              <a:rPr lang="ru-RU" dirty="0" smtClean="0"/>
              <a:t>карающим </a:t>
            </a:r>
            <a:r>
              <a:rPr lang="ru-RU" dirty="0"/>
              <a:t>органом стал </a:t>
            </a:r>
            <a:r>
              <a:rPr lang="ru-RU" dirty="0" smtClean="0"/>
              <a:t>Революционный </a:t>
            </a:r>
            <a:r>
              <a:rPr lang="ru-RU" dirty="0"/>
              <a:t>Трибунал, созданный в 1918 году. Его члены имели право </a:t>
            </a:r>
            <a:r>
              <a:rPr lang="ru-RU" dirty="0" smtClean="0"/>
              <a:t>расстреливать </a:t>
            </a:r>
            <a:r>
              <a:rPr lang="ru-RU" dirty="0"/>
              <a:t>«</a:t>
            </a:r>
            <a:r>
              <a:rPr lang="ru-RU" dirty="0" smtClean="0"/>
              <a:t>предателей</a:t>
            </a:r>
            <a:r>
              <a:rPr lang="ru-RU" dirty="0"/>
              <a:t>» без суда. Жизнь «</a:t>
            </a:r>
            <a:r>
              <a:rPr lang="ru-RU" dirty="0" smtClean="0"/>
              <a:t>аборигена</a:t>
            </a:r>
            <a:r>
              <a:rPr lang="ru-RU" dirty="0"/>
              <a:t>» состояла из голода, холода и </a:t>
            </a:r>
            <a:r>
              <a:rPr lang="ru-RU" dirty="0" smtClean="0"/>
              <a:t>бесконечной </a:t>
            </a:r>
            <a:r>
              <a:rPr lang="ru-RU" dirty="0"/>
              <a:t>работы. </a:t>
            </a:r>
            <a:endParaRPr lang="cs-CZ" dirty="0" smtClean="0"/>
          </a:p>
          <a:p>
            <a:endParaRPr lang="cs-CZ" dirty="0"/>
          </a:p>
          <a:p>
            <a:endParaRPr lang="az-Cyrl-A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2564904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http://all-biography.ru/alpha/s/solzhenicyn-aleksandr-isaevich-solzhenicyn-aleksandr-isaevich</a:t>
            </a:r>
          </a:p>
          <a:p>
            <a:endParaRPr lang="cs-CZ" dirty="0">
              <a:hlinkClick r:id="rId2"/>
            </a:endParaRPr>
          </a:p>
          <a:p>
            <a:r>
              <a:rPr lang="cs-CZ" dirty="0" smtClean="0">
                <a:hlinkClick r:id="rId2"/>
              </a:rPr>
              <a:t>http://briefly.ru/solzhenitsyn/odin_den/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3"/>
              </a:rPr>
              <a:t>http://briefly.ru/solzhenitsyn/arhipelag_gulag/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41277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 smtClean="0"/>
              <a:t>Zdroj literatury: </a:t>
            </a:r>
            <a:endParaRPr lang="cs-CZ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106</TotalTime>
  <Words>286</Words>
  <Application>Microsoft Office PowerPoint</Application>
  <PresentationFormat>Předvádění na obrazovce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ETERNITY GROUP, s.r.o.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Nasjka</dc:creator>
  <cp:lastModifiedBy>Nasjka</cp:lastModifiedBy>
  <cp:revision>5</cp:revision>
  <dcterms:created xsi:type="dcterms:W3CDTF">2014-04-28T10:34:59Z</dcterms:created>
  <dcterms:modified xsi:type="dcterms:W3CDTF">2014-04-28T12:22:33Z</dcterms:modified>
</cp:coreProperties>
</file>