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91E046-5852-4F0D-AF55-538B2ED4398C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BEF01E3-39E4-4E68-8DE0-1F5C06B4B2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Людми́ла Евге́ньевна Ули́цкая</a:t>
            </a:r>
            <a:r>
              <a:rPr lang="cs-CZ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5400" smtClean="0">
                <a:effectLst/>
              </a:rPr>
              <a:t/>
            </a:r>
            <a:br>
              <a:rPr lang="cs-CZ" sz="5400" smtClean="0">
                <a:effectLst/>
              </a:rPr>
            </a:br>
            <a:r>
              <a:rPr lang="cs-CZ" sz="5400">
                <a:effectLst/>
              </a:rPr>
              <a:t/>
            </a:r>
            <a:br>
              <a:rPr lang="cs-CZ" sz="5400">
                <a:effectLst/>
              </a:rPr>
            </a:br>
            <a:r>
              <a:rPr lang="cs-CZ" sz="5400" smtClean="0">
                <a:effectLst/>
              </a:rPr>
              <a:t/>
            </a:r>
            <a:br>
              <a:rPr lang="cs-CZ" sz="5400" smtClean="0">
                <a:effectLst/>
              </a:rPr>
            </a:br>
            <a:endParaRPr lang="cs-CZ" sz="5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356320"/>
          </a:xfrm>
        </p:spPr>
        <p:txBody>
          <a:bodyPr>
            <a:normAutofit/>
          </a:bodyPr>
          <a:lstStyle/>
          <a:p>
            <a:pPr algn="l"/>
            <a:endParaRPr lang="cs-CZ" smtClean="0"/>
          </a:p>
          <a:p>
            <a:pPr algn="l"/>
            <a:endParaRPr lang="cs-CZ"/>
          </a:p>
          <a:p>
            <a:pPr algn="l"/>
            <a:r>
              <a:rPr lang="cs-CZ" smtClean="0"/>
              <a:t>Vypracovala: Kristýna Kališová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31410"/>
            <a:ext cx="3672408" cy="284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7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az-Cyrl-A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трывок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/>
              <a:t>Отзывчивость ее к печатному слову была столь велика, что вымышленные герои стояли в одном ряду с живыми, близкими людьми, и светлые страдания Наташи Ростовой у постели умирающего князя Андрея по своей достоверности были совершенно равны жгучему горю сестры, потерявшей четырехлетнюю дочку...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3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az-Cyrl-AZ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трывок</a:t>
            </a:r>
            <a:endParaRPr lang="cs-CZ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/>
              <a:t>В течение нескольких лет Яся жила у Сонечки в лихоборской квартире. Сонечка нежно ухаживала за Ясей, испытывая благоговейную благодарность к провидению, пославшему ее дорогому мужу Роберту такое украшение, такое утешение на старости лет.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00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92896"/>
          </a:xfrm>
        </p:spPr>
        <p:txBody>
          <a:bodyPr/>
          <a:lstStyle/>
          <a:p>
            <a:r>
              <a:rPr lang="az-Cyrl-AZ"/>
              <a:t>Спасибо за внимание!</a:t>
            </a: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996952"/>
            <a:ext cx="2910062" cy="2831249"/>
          </a:xfrm>
        </p:spPr>
      </p:pic>
    </p:spTree>
    <p:extLst>
      <p:ext uri="{BB962C8B-B14F-4D97-AF65-F5344CB8AC3E}">
        <p14:creationId xmlns:p14="http://schemas.microsoft.com/office/powerpoint/2010/main" val="343409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101323"/>
            <a:ext cx="2424213" cy="282016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Людми́ла Евге́ньевна Ули́цкая</a:t>
            </a:r>
            <a:r>
              <a:rPr lang="cs-CZ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(21. 2. 1943)</a:t>
            </a:r>
            <a:endParaRPr lang="cs-CZ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родилась в </a:t>
            </a:r>
            <a:r>
              <a:rPr lang="cs-CZ" smtClean="0"/>
              <a:t>Башкирии</a:t>
            </a:r>
          </a:p>
          <a:p>
            <a:pPr>
              <a:lnSpc>
                <a:spcPct val="150000"/>
              </a:lnSpc>
            </a:pPr>
            <a:r>
              <a:rPr lang="cs-CZ" smtClean="0"/>
              <a:t>закончила </a:t>
            </a:r>
            <a:r>
              <a:rPr lang="cs-CZ"/>
              <a:t>биофак </a:t>
            </a:r>
            <a:r>
              <a:rPr lang="cs-CZ" smtClean="0"/>
              <a:t>МГУ</a:t>
            </a:r>
          </a:p>
          <a:p>
            <a:pPr>
              <a:lnSpc>
                <a:spcPct val="150000"/>
              </a:lnSpc>
            </a:pPr>
            <a:r>
              <a:rPr lang="cs-CZ"/>
              <a:t>работала в Институте общей </a:t>
            </a:r>
            <a:r>
              <a:rPr lang="cs-CZ" smtClean="0"/>
              <a:t>генетики </a:t>
            </a:r>
            <a:r>
              <a:rPr lang="cs-CZ"/>
              <a:t>АН </a:t>
            </a:r>
            <a:r>
              <a:rPr lang="cs-CZ" smtClean="0"/>
              <a:t>СССР, </a:t>
            </a:r>
            <a:r>
              <a:rPr lang="ru-RU"/>
              <a:t>но была выброшена за </a:t>
            </a:r>
            <a:r>
              <a:rPr lang="ru-RU" smtClean="0"/>
              <a:t>перепечатку </a:t>
            </a:r>
            <a:r>
              <a:rPr lang="az-Cyrl-AZ"/>
              <a:t>рукописи</a:t>
            </a:r>
            <a:r>
              <a:rPr lang="ru-RU" smtClean="0"/>
              <a:t> </a:t>
            </a:r>
            <a:r>
              <a:rPr lang="ru-RU"/>
              <a:t>Солженицына</a:t>
            </a:r>
            <a:endParaRPr lang="cs-CZ" smtClean="0"/>
          </a:p>
          <a:p>
            <a:pPr>
              <a:lnSpc>
                <a:spcPct val="150000"/>
              </a:lnSpc>
            </a:pPr>
            <a:r>
              <a:rPr lang="ru-RU" smtClean="0"/>
              <a:t>е</a:t>
            </a:r>
            <a:r>
              <a:rPr lang="cs-CZ" smtClean="0"/>
              <a:t>e</a:t>
            </a:r>
            <a:r>
              <a:rPr lang="ru-RU" smtClean="0"/>
              <a:t> </a:t>
            </a:r>
            <a:r>
              <a:rPr lang="ru-RU"/>
              <a:t>муж </a:t>
            </a:r>
            <a:r>
              <a:rPr lang="ru-RU" smtClean="0"/>
              <a:t>художник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у </a:t>
            </a:r>
            <a:r>
              <a:rPr lang="ru-RU" smtClean="0"/>
              <a:t>не</a:t>
            </a:r>
            <a:r>
              <a:rPr lang="cs-CZ" smtClean="0"/>
              <a:t>e</a:t>
            </a:r>
            <a:r>
              <a:rPr lang="ru-RU" smtClean="0"/>
              <a:t> 2 сына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9797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az-Cyrl-AZ" sz="2800" b="1"/>
              <a:t>Творчество</a:t>
            </a:r>
            <a:endParaRPr lang="cs-CZ" sz="28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очерки, детские пьесы, инсценировки для радио, детского и кукольного театров, переводы</a:t>
            </a:r>
          </a:p>
          <a:p>
            <a:pPr>
              <a:lnSpc>
                <a:spcPct val="150000"/>
              </a:lnSpc>
            </a:pPr>
            <a:r>
              <a:rPr lang="az-Cyrl-AZ"/>
              <a:t>п</a:t>
            </a:r>
            <a:r>
              <a:rPr lang="cs-CZ"/>
              <a:t>убликовать начала в конце восьмидесятых годов</a:t>
            </a:r>
          </a:p>
          <a:p>
            <a:pPr>
              <a:lnSpc>
                <a:spcPct val="150000"/>
              </a:lnSpc>
            </a:pPr>
            <a:r>
              <a:rPr lang="az-Cyrl-AZ" smtClean="0"/>
              <a:t>первые</a:t>
            </a:r>
            <a:r>
              <a:rPr lang="cs-CZ" smtClean="0"/>
              <a:t> фильмы </a:t>
            </a:r>
            <a:r>
              <a:rPr lang="cs-CZ"/>
              <a:t>по ее </a:t>
            </a:r>
            <a:r>
              <a:rPr lang="cs-CZ" smtClean="0"/>
              <a:t>сценарию: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/>
              <a:t>	</a:t>
            </a:r>
            <a:r>
              <a:rPr lang="cs-CZ" smtClean="0"/>
              <a:t>«</a:t>
            </a:r>
            <a:r>
              <a:rPr lang="cs-CZ"/>
              <a:t>Сестрички Либерти» (1990</a:t>
            </a:r>
            <a:r>
              <a:rPr lang="cs-CZ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/>
              <a:t>	</a:t>
            </a:r>
            <a:r>
              <a:rPr lang="cs-CZ" smtClean="0"/>
              <a:t>«Женщина </a:t>
            </a:r>
            <a:r>
              <a:rPr lang="cs-CZ"/>
              <a:t>для всех» (1991)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7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az-Cyrl-AZ" sz="2800" b="1"/>
              <a:t>Творчество</a:t>
            </a:r>
            <a:endParaRPr lang="cs-CZ" sz="28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/>
              <a:t>«Сонечка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повесть (1992)</a:t>
            </a:r>
          </a:p>
          <a:p>
            <a:pPr>
              <a:lnSpc>
                <a:spcPct val="150000"/>
              </a:lnSpc>
            </a:pPr>
            <a:r>
              <a:rPr lang="ru-RU"/>
              <a:t>«Весёлые похороны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повесть (1997)</a:t>
            </a:r>
          </a:p>
          <a:p>
            <a:pPr>
              <a:lnSpc>
                <a:spcPct val="150000"/>
              </a:lnSpc>
            </a:pPr>
            <a:r>
              <a:rPr lang="ru-RU"/>
              <a:t>«Народ избранный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рассказ (1993)</a:t>
            </a:r>
          </a:p>
          <a:p>
            <a:pPr>
              <a:lnSpc>
                <a:spcPct val="150000"/>
              </a:lnSpc>
            </a:pPr>
            <a:r>
              <a:rPr lang="ru-RU"/>
              <a:t>«Бедные родственники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сборник рассказов (1993)</a:t>
            </a:r>
          </a:p>
          <a:p>
            <a:pPr>
              <a:lnSpc>
                <a:spcPct val="150000"/>
              </a:lnSpc>
            </a:pPr>
            <a:r>
              <a:rPr lang="ru-RU"/>
              <a:t>«Девочки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сборник рассказов (2002)</a:t>
            </a:r>
          </a:p>
          <a:p>
            <a:pPr>
              <a:lnSpc>
                <a:spcPct val="150000"/>
              </a:lnSpc>
            </a:pPr>
            <a:r>
              <a:rPr lang="ru-RU" smtClean="0"/>
              <a:t>«</a:t>
            </a:r>
            <a:r>
              <a:rPr lang="ru-RU"/>
              <a:t>Медея и её дети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роман</a:t>
            </a:r>
            <a:r>
              <a:rPr lang="ru-RU" smtClean="0"/>
              <a:t> </a:t>
            </a:r>
            <a:r>
              <a:rPr lang="ru-RU"/>
              <a:t>(1996)</a:t>
            </a:r>
          </a:p>
          <a:p>
            <a:pPr>
              <a:lnSpc>
                <a:spcPct val="150000"/>
              </a:lnSpc>
            </a:pPr>
            <a:r>
              <a:rPr lang="ru-RU"/>
              <a:t>«Даниэль Штайн, переводчик</a:t>
            </a:r>
            <a:r>
              <a:rPr lang="ru-RU" smtClean="0"/>
              <a:t>»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роман (2006</a:t>
            </a:r>
            <a:r>
              <a:rPr lang="ru-RU" smtClean="0"/>
              <a:t>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3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Женская </a:t>
            </a:r>
            <a:r>
              <a:rPr lang="cs-CZ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проза</a:t>
            </a:r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Улицкой</a:t>
            </a:r>
            <a:endParaRPr lang="cs-CZ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mtClean="0"/>
              <a:t>действие - началo </a:t>
            </a:r>
            <a:r>
              <a:rPr lang="cs-CZ"/>
              <a:t>20 века</a:t>
            </a:r>
            <a:r>
              <a:rPr lang="cs-CZ" smtClean="0"/>
              <a:t>, </a:t>
            </a:r>
            <a:r>
              <a:rPr lang="cs-CZ"/>
              <a:t>годы войны и послевоенный </a:t>
            </a:r>
            <a:r>
              <a:rPr lang="cs-CZ" smtClean="0"/>
              <a:t>период</a:t>
            </a:r>
          </a:p>
          <a:p>
            <a:pPr>
              <a:lnSpc>
                <a:spcPct val="150000"/>
              </a:lnSpc>
            </a:pPr>
            <a:r>
              <a:rPr lang="cs-CZ"/>
              <a:t>показывает жизнь простых людей и их </a:t>
            </a:r>
            <a:r>
              <a:rPr lang="cs-CZ" smtClean="0"/>
              <a:t>проблемы - </a:t>
            </a:r>
            <a:r>
              <a:rPr lang="ru-RU"/>
              <a:t>отношение между людьми, болезни, страх, </a:t>
            </a:r>
            <a:r>
              <a:rPr lang="ru-RU" smtClean="0"/>
              <a:t>одиночество</a:t>
            </a:r>
            <a:endParaRPr lang="cs-CZ" smtClean="0"/>
          </a:p>
          <a:p>
            <a:pPr>
              <a:lnSpc>
                <a:spcPct val="150000"/>
              </a:lnSpc>
            </a:pPr>
            <a:r>
              <a:rPr lang="az-Cyrl-AZ"/>
              <a:t>еврейские </a:t>
            </a:r>
            <a:r>
              <a:rPr lang="cs-CZ" smtClean="0"/>
              <a:t>(židovské) </a:t>
            </a:r>
            <a:r>
              <a:rPr lang="az-Cyrl-AZ" smtClean="0"/>
              <a:t>мотивы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44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Женская проза Улицкой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/>
              <a:t>Герои - немощные, старые, больные люди, которые одарены мудростью, с которой подходят к жизни. Они знают, что счастье заключается не в богатстве, не в красоте, а в смирении и благодарности жизни.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71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Сонечка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mtClean="0"/>
              <a:t>повесть </a:t>
            </a:r>
            <a:r>
              <a:rPr lang="cs-CZ"/>
              <a:t>была опубликована в 7-ом номере журнала «Новый мир» в </a:t>
            </a:r>
            <a:r>
              <a:rPr lang="cs-CZ" smtClean="0"/>
              <a:t>1992 г.</a:t>
            </a:r>
          </a:p>
          <a:p>
            <a:pPr>
              <a:lnSpc>
                <a:spcPct val="150000"/>
              </a:lnSpc>
            </a:pPr>
            <a:r>
              <a:rPr lang="cs-CZ"/>
              <a:t>откровенная </a:t>
            </a:r>
            <a:r>
              <a:rPr lang="cs-CZ" smtClean="0"/>
              <a:t>книга </a:t>
            </a:r>
            <a:r>
              <a:rPr lang="cs-CZ"/>
              <a:t>о жизни и смерти, о любви и материнстве, о счастье и </a:t>
            </a:r>
            <a:r>
              <a:rPr lang="cs-CZ" smtClean="0"/>
              <a:t>смирении</a:t>
            </a:r>
          </a:p>
          <a:p>
            <a:pPr>
              <a:lnSpc>
                <a:spcPct val="150000"/>
              </a:lnSpc>
            </a:pPr>
            <a:r>
              <a:rPr lang="cs-CZ" smtClean="0"/>
              <a:t>по </a:t>
            </a:r>
            <a:r>
              <a:rPr lang="cs-CZ"/>
              <a:t>повести был поставлен спектакль в МХТ им. </a:t>
            </a:r>
            <a:r>
              <a:rPr lang="cs-CZ" smtClean="0"/>
              <a:t>Чехова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28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800" b="1" smtClean="0"/>
              <a:t>одержание</a:t>
            </a:r>
            <a:endParaRPr lang="cs-CZ" sz="28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smtClean="0"/>
              <a:t>Некрасивая </a:t>
            </a:r>
            <a:r>
              <a:rPr lang="ru-RU"/>
              <a:t>девушка </a:t>
            </a:r>
            <a:r>
              <a:rPr lang="ru-RU" smtClean="0"/>
              <a:t>Соня</a:t>
            </a:r>
            <a:r>
              <a:rPr lang="cs-CZ" smtClean="0"/>
              <a:t>, </a:t>
            </a:r>
            <a:r>
              <a:rPr lang="ru-RU"/>
              <a:t>увлечение которой только литература и литературные </a:t>
            </a:r>
            <a:r>
              <a:rPr lang="ru-RU" smtClean="0"/>
              <a:t>герои</a:t>
            </a:r>
            <a:r>
              <a:rPr lang="cs-CZ" smtClean="0"/>
              <a:t>,</a:t>
            </a:r>
            <a:r>
              <a:rPr lang="ru-RU" smtClean="0"/>
              <a:t> </a:t>
            </a:r>
            <a:r>
              <a:rPr lang="ru-RU"/>
              <a:t>познакомится в библиотеке с художником Робертом. Она выйдет замуж за Робертa и скоро у них родится дочка Таня. Время проходит и Таня уже взрослая. У Тани подруга Яся, красивая полька, которая живет с ними в одном доме и встречается с Робертом. Но Сонечка не сердится, Яся по ее мнению подарок судьбы для ее мужа. Таня уходит в Питер, Роберт умирает и Яся уезжает в Польшу. Сонечка останется одна и возвращается в книжный мир.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13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az-Cyrl-AZ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Главная героиня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/>
              <a:t>Сонечка - добрая, трудолюбивая, верная, но немного наивная женщина, у которой только одно желание - чтобы ее муж и дочка были счастливы. Поэтому она изо всех сил работает, чтобы у них был достаток денег и </a:t>
            </a:r>
            <a:r>
              <a:rPr lang="ru-RU" smtClean="0"/>
              <a:t>не</a:t>
            </a:r>
            <a:r>
              <a:rPr lang="cs-CZ" smtClean="0"/>
              <a:t> </a:t>
            </a:r>
            <a:r>
              <a:rPr lang="ru-RU" smtClean="0"/>
              <a:t>сердится </a:t>
            </a:r>
            <a:r>
              <a:rPr lang="ru-RU"/>
              <a:t>на мужа, что у него молодая любовница Яся. Она ее любит </a:t>
            </a:r>
            <a:r>
              <a:rPr lang="ru-RU" smtClean="0"/>
              <a:t>как </a:t>
            </a:r>
            <a:r>
              <a:rPr lang="ru-RU"/>
              <a:t>дочку.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324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226</TotalTime>
  <Words>517</Words>
  <Application>Microsoft Office PowerPoint</Application>
  <PresentationFormat>Předvádění na obrazovce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Людми́ла Евге́ньевна Ули́цкая    </vt:lpstr>
      <vt:lpstr>Людми́ла Евге́ньевна Ули́цкая (21. 2. 1943)</vt:lpstr>
      <vt:lpstr>Творчество</vt:lpstr>
      <vt:lpstr>Творчество</vt:lpstr>
      <vt:lpstr>Женская проза Улицкой</vt:lpstr>
      <vt:lpstr>Женская проза Улицкой</vt:lpstr>
      <vt:lpstr>Сонечка</vt:lpstr>
      <vt:lpstr>Содержание</vt:lpstr>
      <vt:lpstr>Главная героиня</vt:lpstr>
      <vt:lpstr>Oтрывок</vt:lpstr>
      <vt:lpstr>Oтрывок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Людми́ла Евге́ньевна Ули́цкая</dc:title>
  <dc:creator>Acer</dc:creator>
  <cp:lastModifiedBy>Acer</cp:lastModifiedBy>
  <cp:revision>20</cp:revision>
  <dcterms:created xsi:type="dcterms:W3CDTF">2014-03-14T18:39:11Z</dcterms:created>
  <dcterms:modified xsi:type="dcterms:W3CDTF">2014-03-19T19:07:21Z</dcterms:modified>
</cp:coreProperties>
</file>