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22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15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10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92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9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19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86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99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29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43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12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tx2">
                <a:lumMod val="60000"/>
                <a:lumOff val="40000"/>
              </a:schemeClr>
            </a:gs>
            <a:gs pos="32000">
              <a:schemeClr val="bg1"/>
            </a:gs>
            <a:gs pos="92000">
              <a:srgbClr val="FF0000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AD465-7734-4ED6-ACE1-F052A131643E}" type="datetimeFigureOut">
              <a:rPr lang="cs-CZ" smtClean="0"/>
              <a:pPr/>
              <a:t>30.6.2014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F4653-AC8F-4BA6-8B6F-8E3A4B950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88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12836" y="1916832"/>
            <a:ext cx="84796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cs-CZ" dirty="0" smtClean="0"/>
              <a:t>  *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(29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января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1860 г. в Таганроге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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(15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1904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г.,  Баденвейлер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Похоронен  в Москве</a:t>
            </a:r>
          </a:p>
          <a:p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писатель.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самых известных драматургов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переведены более чем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врач.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715258" y="359078"/>
            <a:ext cx="3713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Антон Павлович Чехов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966" y="1075920"/>
            <a:ext cx="1950720" cy="240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1876 году  переезд сеmьи Чеховых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oстал до окончания учёбы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Таганроге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Приезжает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Москву  в 1879 году - поступить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факультет Московского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университета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1880 года Чехов поместил в журнал “Стрекоза” рассказ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Письмо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учёному соседу- и юмореску “Что чаще всего встречается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романах, повестях и т. 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сотрудничает с журналами Зритель, Будильник, Свет и тени,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Мирской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толк, Осколки.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в жанре короткого рассказа, юморески, сценки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7561"/>
            <a:ext cx="2952328" cy="1963298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486008" y="179348"/>
            <a:ext cx="34788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Отчий дом писателя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Таганроге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56992"/>
            <a:ext cx="61926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Позднее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Чехов много путешествовал по Европе </a:t>
            </a:r>
          </a:p>
          <a:p>
            <a:endParaRPr lang="cs-CZ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Чехов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обострился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туберкулёз.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Чехов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женился на актрисе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Ольге  Книппер.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584" y="2663424"/>
            <a:ext cx="1986096" cy="287983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93" y="284254"/>
            <a:ext cx="1656184" cy="250686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275636" y="332656"/>
            <a:ext cx="5752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1892 по 1899 годы Чехов проживал в Мелиховo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 один из главных чеховских музеев.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годы мелиховского сидения было написано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 произведения.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65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0872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Ддрама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Дядя Ваня, Три сестры, Вишнёвый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Комедия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Чайка.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еловек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футляре,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Крыжовник.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основателей современной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драматургии.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комично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горькими.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чеховских произведениях мы видим нравственный призыв к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свободе человека, духовному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очищению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987824" y="264762"/>
            <a:ext cx="2664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ворчество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984" y="281395"/>
            <a:ext cx="1803793" cy="267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6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1268760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темой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рассказа: жизнь не официально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запрещена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и не вполне допустима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который хотел жить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“футляре”.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Главные герои: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Варя, Беликов,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</a:t>
            </a:r>
            <a:endParaRPr lang="cs-CZ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Беликов - любил правила и запреты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Варенька-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весёлая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добрая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Коваленко - не любил Беликова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Чехов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нашёл вдохновение в воспоминаниях детства.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48758" y="548680"/>
            <a:ext cx="23342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еловек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футляре</a:t>
            </a:r>
          </a:p>
        </p:txBody>
      </p:sp>
    </p:spTree>
    <p:extLst>
      <p:ext uri="{BB962C8B-B14F-4D97-AF65-F5344CB8AC3E}">
        <p14:creationId xmlns:p14="http://schemas.microsoft.com/office/powerpoint/2010/main" val="302465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197</Words>
  <Application>Microsoft Office PowerPoint</Application>
  <PresentationFormat>Předvádění na obrazovce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Cholevová Ludmila</dc:creator>
  <cp:lastModifiedBy>Cestovní</cp:lastModifiedBy>
  <cp:revision>14</cp:revision>
  <dcterms:created xsi:type="dcterms:W3CDTF">2014-06-15T10:50:32Z</dcterms:created>
  <dcterms:modified xsi:type="dcterms:W3CDTF">2014-06-30T07:01:23Z</dcterms:modified>
</cp:coreProperties>
</file>