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6" r:id="rId8"/>
    <p:sldId id="263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9DE4-7713-495B-8A23-0DB8DEBAC371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BE17-DEB1-4B8E-BFA9-8DD38AB3F5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9DE4-7713-495B-8A23-0DB8DEBAC371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BE17-DEB1-4B8E-BFA9-8DD38AB3F5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9DE4-7713-495B-8A23-0DB8DEBAC371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BE17-DEB1-4B8E-BFA9-8DD38AB3F5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9DE4-7713-495B-8A23-0DB8DEBAC371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BE17-DEB1-4B8E-BFA9-8DD38AB3F5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9DE4-7713-495B-8A23-0DB8DEBAC371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BE17-DEB1-4B8E-BFA9-8DD38AB3F5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9DE4-7713-495B-8A23-0DB8DEBAC371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BE17-DEB1-4B8E-BFA9-8DD38AB3F5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9DE4-7713-495B-8A23-0DB8DEBAC371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BE17-DEB1-4B8E-BFA9-8DD38AB3F5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9DE4-7713-495B-8A23-0DB8DEBAC371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BE17-DEB1-4B8E-BFA9-8DD38AB3F5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9DE4-7713-495B-8A23-0DB8DEBAC371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BE17-DEB1-4B8E-BFA9-8DD38AB3F5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9DE4-7713-495B-8A23-0DB8DEBAC371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BE17-DEB1-4B8E-BFA9-8DD38AB3F5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9DE4-7713-495B-8A23-0DB8DEBAC371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BE17-DEB1-4B8E-BFA9-8DD38AB3F50A}" type="slidenum">
              <a:rPr lang="cs-CZ" smtClean="0"/>
              <a:t>‹#›</a:t>
            </a:fld>
            <a:endParaRPr lang="cs-CZ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100000">
              <a:schemeClr val="bg2">
                <a:shade val="60000"/>
                <a:hueMod val="40000"/>
                <a:satMod val="120000"/>
                <a:lumMod val="103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79DE4-7713-495B-8A23-0DB8DEBAC371}" type="datetimeFigureOut">
              <a:rPr lang="cs-CZ" smtClean="0"/>
              <a:t>16.5.2014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1BE17-DEB1-4B8E-BFA9-8DD38AB3F50A}" type="slidenum">
              <a:rPr lang="cs-CZ" smtClean="0"/>
              <a:t>‹#›</a:t>
            </a:fld>
            <a:endParaRPr lang="cs-CZ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58323" y="188640"/>
            <a:ext cx="7117180" cy="1470025"/>
          </a:xfrm>
        </p:spPr>
        <p:txBody>
          <a:bodyPr/>
          <a:lstStyle/>
          <a:p>
            <a:pPr algn="ctr"/>
            <a:r>
              <a:rPr lang="ru-RU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Записки охотника</a:t>
            </a:r>
            <a:endParaRPr lang="cs-CZ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58323" y="1844824"/>
            <a:ext cx="7117180" cy="86142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Иван Сергеевич Тургенев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354155" y="6309320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Hájková Kateřina (407152)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656483" y="5185020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1818 – 1883)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263" y="2780927"/>
            <a:ext cx="192405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89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89889" y="1628800"/>
            <a:ext cx="79928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Иван Сергеевич Тургенев </a:t>
            </a:r>
            <a:r>
              <a:rPr lang="ru-RU" dirty="0"/>
              <a:t>-</a:t>
            </a:r>
            <a:r>
              <a:rPr lang="ru-RU" dirty="0" smtClean="0"/>
              <a:t> русский писатель, автор</a:t>
            </a:r>
            <a:r>
              <a:rPr lang="cs-CZ" dirty="0" smtClean="0"/>
              <a:t> </a:t>
            </a:r>
            <a:r>
              <a:rPr lang="ru-RU" dirty="0" smtClean="0"/>
              <a:t>романов, рассказов, повестей, пьес и стихотворений. </a:t>
            </a:r>
          </a:p>
          <a:p>
            <a:endParaRPr lang="ru-RU" dirty="0"/>
          </a:p>
          <a:p>
            <a:r>
              <a:rPr lang="ru-RU" dirty="0" smtClean="0"/>
              <a:t>Родился в дворянской семье в городе Орёл в 1818</a:t>
            </a:r>
            <a:r>
              <a:rPr lang="cs-CZ" dirty="0" smtClean="0"/>
              <a:t> </a:t>
            </a:r>
            <a:r>
              <a:rPr lang="ru-RU" dirty="0" smtClean="0"/>
              <a:t>году. Там провёл своё детство. И.С. Тургенев рос в строгой и </a:t>
            </a:r>
            <a:r>
              <a:rPr lang="ru-RU" dirty="0"/>
              <a:t>д</a:t>
            </a:r>
            <a:r>
              <a:rPr lang="ru-RU" dirty="0" smtClean="0"/>
              <a:t>еспотичной семье</a:t>
            </a:r>
            <a:r>
              <a:rPr lang="cs-CZ" dirty="0" smtClean="0"/>
              <a:t> </a:t>
            </a:r>
          </a:p>
          <a:p>
            <a:r>
              <a:rPr lang="ru-RU" dirty="0" smtClean="0"/>
              <a:t>(отношение к крепостным), что не нравилось Тургеневу и зародило в нём сопротивление против крепостничества. </a:t>
            </a:r>
          </a:p>
          <a:p>
            <a:endParaRPr lang="ru-RU" dirty="0"/>
          </a:p>
          <a:p>
            <a:r>
              <a:rPr lang="ru-RU" dirty="0" smtClean="0"/>
              <a:t>Иван Сергеевич Тургенев учился в университете в Москве, а также в Санкт-Петербурге и Берлине. В Берлине сформировал свои взгляды на крепостничество. В </a:t>
            </a:r>
            <a:r>
              <a:rPr lang="ru-RU" dirty="0"/>
              <a:t>э</a:t>
            </a:r>
            <a:r>
              <a:rPr lang="ru-RU" dirty="0" smtClean="0"/>
              <a:t>то время он начинает </a:t>
            </a:r>
            <a:r>
              <a:rPr lang="ru-RU" b="1" dirty="0" smtClean="0"/>
              <a:t>борьбу за свободу.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9476" y="5183255"/>
            <a:ext cx="2393714" cy="128306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301208"/>
            <a:ext cx="3024336" cy="1047159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552" y="5268576"/>
            <a:ext cx="3024336" cy="1065965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971600" y="620688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ИВАН СЕРГЕЕВИЧ ТУРГЕНЕВ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3204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1009442" y="620688"/>
            <a:ext cx="3490549" cy="547260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Впервые на </a:t>
            </a:r>
            <a:r>
              <a:rPr lang="ru-RU" sz="1800" dirty="0"/>
              <a:t>Тургенева </a:t>
            </a:r>
            <a:r>
              <a:rPr lang="ru-RU" sz="1800" dirty="0" smtClean="0"/>
              <a:t>обратили внимание после того, как </a:t>
            </a:r>
            <a:r>
              <a:rPr lang="ru-RU" sz="1800" dirty="0"/>
              <a:t>он написал рассказ </a:t>
            </a:r>
            <a:r>
              <a:rPr lang="ru-RU" sz="1800" dirty="0" smtClean="0"/>
              <a:t>«Хорь </a:t>
            </a:r>
            <a:r>
              <a:rPr lang="ru-RU" sz="1800" dirty="0"/>
              <a:t>и </a:t>
            </a:r>
            <a:r>
              <a:rPr lang="ru-RU" sz="1800" dirty="0" smtClean="0"/>
              <a:t>Калиныч». </a:t>
            </a:r>
            <a:endParaRPr lang="ru-RU" sz="1800" dirty="0"/>
          </a:p>
          <a:p>
            <a:endParaRPr lang="ru-RU" sz="1800" dirty="0"/>
          </a:p>
          <a:p>
            <a:r>
              <a:rPr lang="ru-RU" sz="1800" dirty="0"/>
              <a:t>Рассказ </a:t>
            </a:r>
            <a:r>
              <a:rPr lang="ru-RU" sz="1800" dirty="0" smtClean="0"/>
              <a:t>«Хорь </a:t>
            </a:r>
            <a:r>
              <a:rPr lang="ru-RU" sz="1800" dirty="0"/>
              <a:t>и </a:t>
            </a:r>
            <a:r>
              <a:rPr lang="ru-RU" sz="1800" dirty="0" smtClean="0"/>
              <a:t>Калиныч» </a:t>
            </a:r>
            <a:r>
              <a:rPr lang="ru-RU" sz="1800" dirty="0"/>
              <a:t>был </a:t>
            </a:r>
            <a:r>
              <a:rPr lang="ru-RU" sz="1800" dirty="0" smtClean="0"/>
              <a:t>впервые опубликован </a:t>
            </a:r>
            <a:r>
              <a:rPr lang="ru-RU" sz="1800" dirty="0"/>
              <a:t>в </a:t>
            </a:r>
            <a:r>
              <a:rPr lang="ru-RU" sz="1800" dirty="0" smtClean="0"/>
              <a:t>журнале «Современник», а после и </a:t>
            </a:r>
            <a:r>
              <a:rPr lang="ru-RU" sz="1800" dirty="0"/>
              <a:t>как вступительный рассказ книги </a:t>
            </a:r>
            <a:r>
              <a:rPr lang="ru-RU" sz="1800" dirty="0" smtClean="0"/>
              <a:t>«Записки охотника». </a:t>
            </a:r>
            <a:endParaRPr lang="ru-RU" sz="1800" dirty="0"/>
          </a:p>
          <a:p>
            <a:endParaRPr lang="ru-RU" sz="1800" dirty="0"/>
          </a:p>
          <a:p>
            <a:r>
              <a:rPr lang="ru-RU" sz="1800" dirty="0"/>
              <a:t>Свои рассказы Тургенев создавал за границей, так как он считал, что русское общество на него плохо влияло.</a:t>
            </a:r>
            <a:endParaRPr lang="cs-CZ" dirty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3" r="4023"/>
          <a:stretch>
            <a:fillRect/>
          </a:stretch>
        </p:blipFill>
        <p:spPr>
          <a:xfrm>
            <a:off x="5580112" y="1916832"/>
            <a:ext cx="2808312" cy="2808312"/>
          </a:xfrm>
        </p:spPr>
      </p:pic>
      <p:sp>
        <p:nvSpPr>
          <p:cNvPr id="6" name="TextovéPole 5"/>
          <p:cNvSpPr txBox="1"/>
          <p:nvPr/>
        </p:nvSpPr>
        <p:spPr>
          <a:xfrm>
            <a:off x="5796136" y="486916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«Хорь и Калиныч»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86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88840"/>
            <a:ext cx="1752600" cy="2609850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275856" y="548680"/>
            <a:ext cx="4896544" cy="5976664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/>
              <a:t>«Записки охотника» были опубликованы в 1852 году. </a:t>
            </a:r>
          </a:p>
          <a:p>
            <a:r>
              <a:rPr lang="ru-RU" sz="1800" dirty="0"/>
              <a:t>Э</a:t>
            </a:r>
            <a:r>
              <a:rPr lang="ru-RU" sz="1800" dirty="0" smtClean="0"/>
              <a:t>той книгой Тургенев хотел сдержать своё слово бороться против крепостичества. </a:t>
            </a:r>
          </a:p>
          <a:p>
            <a:r>
              <a:rPr lang="ru-RU" sz="1800" dirty="0" smtClean="0"/>
              <a:t>В своих рассказах Тургенев описывает не только русскую природу, но и человека – крестьянина. </a:t>
            </a:r>
          </a:p>
          <a:p>
            <a:r>
              <a:rPr lang="ru-RU" sz="1800" dirty="0" smtClean="0"/>
              <a:t>Он показывает, что крестьянин это тоже человек, у которого есть душа и часто крестьянин бывает лучшим, более честным человеком, чем дворянин.</a:t>
            </a:r>
          </a:p>
          <a:p>
            <a:r>
              <a:rPr lang="ru-RU" sz="1800" dirty="0" smtClean="0"/>
              <a:t>Книга вызвала у высшего общества недовольство. В 1855 году Тургенев уехал за границу. В конце своей жизни ездил в Россию, чтобы читать «Записки охотника». </a:t>
            </a:r>
          </a:p>
          <a:p>
            <a:r>
              <a:rPr lang="ru-RU" sz="1800" dirty="0" smtClean="0"/>
              <a:t>В 1883 году Иван Сергеевич Тургенев умер.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4472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467544" y="1052736"/>
            <a:ext cx="4138621" cy="288032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Авторский рассказчик всегда знакомится с героями рассказа. </a:t>
            </a:r>
          </a:p>
          <a:p>
            <a:r>
              <a:rPr lang="ru-RU" sz="1800" dirty="0" smtClean="0"/>
              <a:t>Образы героев/людей показаны правдиво и ярко. </a:t>
            </a:r>
          </a:p>
          <a:p>
            <a:r>
              <a:rPr lang="ru-RU" sz="1800" dirty="0" smtClean="0"/>
              <a:t>Тургенев в этих рассказах показал, что можно общаться на равных и с крестьянином, и с дворянином. </a:t>
            </a:r>
          </a:p>
          <a:p>
            <a:endParaRPr lang="ru-RU" sz="1800" dirty="0" smtClean="0"/>
          </a:p>
          <a:p>
            <a:endParaRPr lang="cs-CZ" sz="1800" dirty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4" r="4054"/>
          <a:stretch>
            <a:fillRect/>
          </a:stretch>
        </p:blipFill>
        <p:spPr>
          <a:xfrm>
            <a:off x="5796136" y="1124744"/>
            <a:ext cx="2376264" cy="2376264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05064"/>
            <a:ext cx="2016224" cy="237202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619672" y="404664"/>
            <a:ext cx="48773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ОБРАЗ РАССКАЗЧИКА</a:t>
            </a:r>
            <a:endParaRPr 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275856" y="4509120"/>
            <a:ext cx="47525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Тургенев на равных общался с представителями разных социальных групп, что для эпохи крепостного права было непривычно и даже неприемлемо.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8384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3202518" cy="1185861"/>
          </a:xfrm>
        </p:spPr>
        <p:txBody>
          <a:bodyPr/>
          <a:lstStyle/>
          <a:p>
            <a:pPr algn="ctr"/>
            <a:r>
              <a:rPr lang="ru-RU" sz="3600" dirty="0" smtClean="0"/>
              <a:t>«Хорь и Калиныч»</a:t>
            </a:r>
            <a:endParaRPr lang="cs-CZ" sz="36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0888"/>
            <a:ext cx="4090416" cy="2584704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4008" y="332656"/>
            <a:ext cx="4176464" cy="6048672"/>
          </a:xfrm>
        </p:spPr>
        <p:txBody>
          <a:bodyPr>
            <a:noAutofit/>
          </a:bodyPr>
          <a:lstStyle/>
          <a:p>
            <a:r>
              <a:rPr lang="ru-RU" sz="1400" dirty="0" smtClean="0"/>
              <a:t>«Хорь и Калиныч», это вступительный рассказ книги «Записки Охотника». </a:t>
            </a:r>
          </a:p>
          <a:p>
            <a:r>
              <a:rPr lang="ru-RU" sz="1400" dirty="0" smtClean="0"/>
              <a:t>Охотник остался в доме Хоря и несколько дней слушал рассказы главных героев. </a:t>
            </a:r>
          </a:p>
          <a:p>
            <a:r>
              <a:rPr lang="ru-RU" sz="1400" dirty="0" smtClean="0"/>
              <a:t>Главными героями рассказа являются Хорь и </a:t>
            </a:r>
            <a:r>
              <a:rPr lang="ru-RU" sz="1400" dirty="0" err="1" smtClean="0"/>
              <a:t>Калиныч</a:t>
            </a:r>
            <a:r>
              <a:rPr lang="ru-RU" sz="1400" dirty="0" smtClean="0"/>
              <a:t>, они знакомые. </a:t>
            </a:r>
          </a:p>
          <a:p>
            <a:r>
              <a:rPr lang="ru-RU" sz="1400" dirty="0" smtClean="0"/>
              <a:t>Хорь это интеллигентный крестьянин, практичный а рациональный мужчина. У него есть большая семья, он очень любит людей и обладает обширными знаниями. Он знает своё место, не может жить без работы. </a:t>
            </a:r>
          </a:p>
          <a:p>
            <a:r>
              <a:rPr lang="ru-RU" sz="1400" dirty="0" smtClean="0"/>
              <a:t>Калиныч т</a:t>
            </a:r>
            <a:r>
              <a:rPr lang="cs-CZ" sz="1400" dirty="0" smtClean="0"/>
              <a:t>a</a:t>
            </a:r>
            <a:r>
              <a:rPr lang="ru-RU" sz="1400" dirty="0" smtClean="0"/>
              <a:t>кже крестьянин, очень верный своему дворянину, весёлый и хороший человек, идеалист и романтик. У него нет семьи. </a:t>
            </a:r>
            <a:r>
              <a:rPr lang="ru-RU" sz="1400" dirty="0" err="1" smtClean="0"/>
              <a:t>Калиныч</a:t>
            </a:r>
            <a:r>
              <a:rPr lang="ru-RU" sz="1400" dirty="0" smtClean="0"/>
              <a:t> очень любит природу. </a:t>
            </a:r>
          </a:p>
          <a:p>
            <a:r>
              <a:rPr lang="ru-RU" sz="1400" dirty="0" smtClean="0"/>
              <a:t>Хорь и Калиныч дополняют друг друга.</a:t>
            </a:r>
          </a:p>
          <a:p>
            <a:r>
              <a:rPr lang="ru-RU" sz="1400" dirty="0" smtClean="0"/>
              <a:t>Тургенев в этом рассказе показал, что и крестьянин знает, что такое дружба, что и крестьянин умеет хозяйничать сам. Тургенев показал и то, что дальнейший рост таких людей, пока существует крепостничество, невозможен.</a:t>
            </a:r>
          </a:p>
        </p:txBody>
      </p:sp>
    </p:spTree>
    <p:extLst>
      <p:ext uri="{BB962C8B-B14F-4D97-AF65-F5344CB8AC3E}">
        <p14:creationId xmlns:p14="http://schemas.microsoft.com/office/powerpoint/2010/main" val="413279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71600" y="1124744"/>
            <a:ext cx="76328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«Меня </a:t>
            </a:r>
            <a:r>
              <a:rPr lang="ru-RU" sz="1400" dirty="0"/>
              <a:t>занимали новые мои знакомцы. Не знаю, чем я заслужил их доверие, но они непринужденно разговаривали со мной. Я с удовольствием слушал их и наблюдал за ними. Оба приятеля нисколько не походили друг на друга. Хорь был человек положительный, практический, административная голова, рационалист; Калиныч, напротив, принадлежал к числу идеалистов, романтиков, людей восторженных и мечтательных. Хорь понимал действительность, то есть: обстроился, накопил деньжонку, ладил с барином и с прочими властями; Калиныч ходил в лаптях и перебивался кое-как. Хорь расплодил большое семейство, покорное и единодушное; у Калиныча была когда-то жена, которой он боялся, а детей и не бывало вовсе. Хорь насквозь видел г-на Полутыкина; Калиныч благоговел перед своим господином. Хорь любил Калиныча и оказывал ему покровительство; Калиныч любил и уважал Хоря. Хорь говорил мало, посмеивался и разумел про себя; Калиныч объяснялся с жаром, хотя и не пел соловьем, как бойкий фабричный человек... Но Калиныч был одарен преимуществами, которые признавал сам Хорь, например: он заговаривал кровь, испуг, бешенство, выгонял червей; пчелы ему дались, рука у него была легкая. Хорь при мне попросил его ввести в конюшню новокупленную лошадь, и Калиныч с добросовестною важностью исполнил просьбу старого скептика. Калиныч стоял ближе к природе; Хорь же — к людям, к обществу; Калиныч не любил рассуждать и всему верил слепо; Хорь возвышался даже до иронической точки зрения на жизнь. Он много видел, много знал, и от него я многому научился</a:t>
            </a:r>
            <a:r>
              <a:rPr lang="ru-RU" sz="1400" dirty="0" smtClean="0"/>
              <a:t>.»</a:t>
            </a:r>
            <a:endParaRPr lang="cs-CZ" sz="1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259632" y="332656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Отрывок из рассказа «Хорь и Каниныч»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266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3312368" cy="1185861"/>
          </a:xfrm>
        </p:spPr>
        <p:txBody>
          <a:bodyPr/>
          <a:lstStyle/>
          <a:p>
            <a:r>
              <a:rPr lang="ru-RU" sz="3600" dirty="0" smtClean="0"/>
              <a:t>«Свидание»</a:t>
            </a:r>
            <a:endParaRPr lang="cs-CZ" sz="36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32856"/>
            <a:ext cx="4279900" cy="3167435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32040" y="620688"/>
            <a:ext cx="3672408" cy="5760640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Действия рассказа «Свидание» происходят осенью. Охотник находился в лесу, где заснул. После того, как он проснулся, увидел красивую девушку, которая кого-то ждала. К девушке пришёл мужчина. </a:t>
            </a:r>
          </a:p>
          <a:p>
            <a:r>
              <a:rPr lang="ru-RU" sz="1400" dirty="0" smtClean="0"/>
              <a:t>Девушка, Акулина, влюблена в Виктора. Её </a:t>
            </a:r>
            <a:r>
              <a:rPr lang="ru-RU" sz="1400" dirty="0" smtClean="0"/>
              <a:t>чу</a:t>
            </a:r>
            <a:r>
              <a:rPr lang="ru-RU" sz="1400" dirty="0"/>
              <a:t>в</a:t>
            </a:r>
            <a:r>
              <a:rPr lang="ru-RU" sz="1400" dirty="0" smtClean="0"/>
              <a:t>ства </a:t>
            </a:r>
            <a:r>
              <a:rPr lang="ru-RU" sz="1400" dirty="0" smtClean="0"/>
              <a:t>глубокие и верные. Акулина - крестьянка. </a:t>
            </a:r>
          </a:p>
          <a:p>
            <a:r>
              <a:rPr lang="ru-RU" sz="1400" dirty="0" smtClean="0"/>
              <a:t>Виктор, камердинер богатого хозяина, сообщает Акулине, что скоро уедет вместе с хозяином. </a:t>
            </a:r>
          </a:p>
          <a:p>
            <a:r>
              <a:rPr lang="ru-RU" sz="1400" dirty="0" smtClean="0"/>
              <a:t>Акулина хочет, чтобы Виктор сказал ей какие-нибудь хорошие слова. Но вместо этого, циничный Виктор только насладился тем, как Акулина его любила а как им интересовалась. </a:t>
            </a:r>
          </a:p>
          <a:p>
            <a:r>
              <a:rPr lang="ru-RU" sz="1400" dirty="0" smtClean="0"/>
              <a:t>Тургенев в этом </a:t>
            </a:r>
            <a:r>
              <a:rPr lang="ru-RU" sz="1400" dirty="0"/>
              <a:t>рассказе </a:t>
            </a:r>
            <a:r>
              <a:rPr lang="ru-RU" sz="1400" smtClean="0"/>
              <a:t>показывает </a:t>
            </a:r>
            <a:r>
              <a:rPr lang="ru-RU" sz="1400" smtClean="0"/>
              <a:t>чувства </a:t>
            </a:r>
            <a:r>
              <a:rPr lang="ru-RU" sz="1400" dirty="0" smtClean="0"/>
              <a:t>людей. С одной стороны, чувства крестьян - верность и любовь, с другой стороны легкомыслие, как символ дворянства.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61125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08920"/>
            <a:ext cx="7125113" cy="924475"/>
          </a:xfrm>
        </p:spPr>
        <p:txBody>
          <a:bodyPr/>
          <a:lstStyle/>
          <a:p>
            <a:r>
              <a:rPr lang="ru-RU" sz="4000" dirty="0" smtClean="0"/>
              <a:t>СПАСИБО ЗА ВНИМАНИЕ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12278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TC101972873[[fn=Léto]]</Template>
  <TotalTime>636</TotalTime>
  <Words>910</Words>
  <Application>Microsoft Office PowerPoint</Application>
  <PresentationFormat>Předvádění na obrazovce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Summer</vt:lpstr>
      <vt:lpstr>Записки охотника</vt:lpstr>
      <vt:lpstr>Prezentace aplikace PowerPoint</vt:lpstr>
      <vt:lpstr>Prezentace aplikace PowerPoint</vt:lpstr>
      <vt:lpstr>Prezentace aplikace PowerPoint</vt:lpstr>
      <vt:lpstr>Prezentace aplikace PowerPoint</vt:lpstr>
      <vt:lpstr>«Хорь и Калиныч»</vt:lpstr>
      <vt:lpstr>Prezentace aplikace PowerPoint</vt:lpstr>
      <vt:lpstr>«Свидание»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Katka</dc:creator>
  <cp:lastModifiedBy>Katka</cp:lastModifiedBy>
  <cp:revision>44</cp:revision>
  <dcterms:created xsi:type="dcterms:W3CDTF">2014-02-21T13:41:56Z</dcterms:created>
  <dcterms:modified xsi:type="dcterms:W3CDTF">2014-05-16T09:13:27Z</dcterms:modified>
</cp:coreProperties>
</file>