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1" r:id="rId4"/>
    <p:sldId id="260" r:id="rId5"/>
    <p:sldId id="259" r:id="rId6"/>
    <p:sldId id="258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4EBEE5-2F68-45B3-AC56-8B9460D787A0}" type="datetimeFigureOut">
              <a:rPr lang="cs-CZ" smtClean="0"/>
              <a:t>1.5.2014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ABD4C61-4C1E-42FE-B0EF-8B28FA2709D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u="sng" dirty="0"/>
              <a:t>Ильф - Петров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35696" y="4725144"/>
            <a:ext cx="5019964" cy="1524000"/>
          </a:xfrm>
        </p:spPr>
        <p:txBody>
          <a:bodyPr>
            <a:normAutofit/>
          </a:bodyPr>
          <a:lstStyle/>
          <a:p>
            <a:pPr algn="r"/>
            <a:r>
              <a:rPr lang="cs-CZ" sz="1800" dirty="0" smtClean="0">
                <a:solidFill>
                  <a:schemeClr val="tx1"/>
                </a:solidFill>
              </a:rPr>
              <a:t>LUCIE ŘEHOŘKOVÁ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99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/>
              <a:t>ИЛЬФ - ПЕТРОВ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3140968"/>
            <a:ext cx="6196405" cy="3603812"/>
          </a:xfrm>
        </p:spPr>
        <p:txBody>
          <a:bodyPr>
            <a:normAutofit/>
          </a:bodyPr>
          <a:lstStyle/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Ильф и Петров — </a:t>
            </a:r>
            <a:r>
              <a:rPr lang="ru-RU" sz="1800" dirty="0" smtClean="0">
                <a:latin typeface="Calibri" panose="020F0502020204030204" pitchFamily="34" charset="0"/>
              </a:rPr>
              <a:t>советские писатели-соавторы </a:t>
            </a:r>
            <a:r>
              <a:rPr lang="ru-RU" sz="1800" dirty="0">
                <a:latin typeface="Calibri" panose="020F0502020204030204" pitchFamily="34" charset="0"/>
              </a:rPr>
              <a:t>Илья Ильф </a:t>
            </a:r>
            <a:r>
              <a:rPr lang="ru-RU" sz="1800" dirty="0" smtClean="0">
                <a:latin typeface="Calibri" panose="020F0502020204030204" pitchFamily="34" charset="0"/>
              </a:rPr>
              <a:t>(</a:t>
            </a:r>
            <a:r>
              <a:rPr lang="ru-RU" sz="1800" dirty="0">
                <a:latin typeface="Calibri" panose="020F0502020204030204" pitchFamily="34" charset="0"/>
              </a:rPr>
              <a:t>настоящее имя — Илья Арнольдович </a:t>
            </a:r>
            <a:r>
              <a:rPr lang="ru-RU" sz="1800" dirty="0" smtClean="0">
                <a:latin typeface="Calibri" panose="020F0502020204030204" pitchFamily="34" charset="0"/>
              </a:rPr>
              <a:t>Файнзильберг</a:t>
            </a:r>
            <a:r>
              <a:rPr lang="ru-RU" sz="1800" dirty="0">
                <a:latin typeface="Calibri" panose="020F0502020204030204" pitchFamily="34" charset="0"/>
              </a:rPr>
              <a:t>; 1897—1937) и Евгений </a:t>
            </a:r>
            <a:r>
              <a:rPr lang="ru-RU" sz="1800" dirty="0" smtClean="0">
                <a:latin typeface="Calibri" panose="020F0502020204030204" pitchFamily="34" charset="0"/>
              </a:rPr>
              <a:t>Петров </a:t>
            </a:r>
            <a:r>
              <a:rPr lang="ru-RU" sz="1800" dirty="0">
                <a:latin typeface="Calibri" panose="020F0502020204030204" pitchFamily="34" charset="0"/>
              </a:rPr>
              <a:t>(настоящее имя — Евгений </a:t>
            </a:r>
            <a:r>
              <a:rPr lang="ru-RU" sz="1800" dirty="0" smtClean="0">
                <a:latin typeface="Calibri" panose="020F0502020204030204" pitchFamily="34" charset="0"/>
              </a:rPr>
              <a:t>Петрович </a:t>
            </a:r>
            <a:r>
              <a:rPr lang="ru-RU" sz="1800" dirty="0">
                <a:latin typeface="Calibri" panose="020F0502020204030204" pitchFamily="34" charset="0"/>
              </a:rPr>
              <a:t>Катаев; 1902—1942).</a:t>
            </a:r>
            <a:endParaRPr lang="cs-CZ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Они </a:t>
            </a:r>
            <a:r>
              <a:rPr lang="ru-RU" sz="1800" dirty="0">
                <a:latin typeface="Calibri" panose="020F0502020204030204" pitchFamily="34" charset="0"/>
              </a:rPr>
              <a:t>у</a:t>
            </a:r>
            <a:r>
              <a:rPr lang="ru-RU" sz="1800" dirty="0" smtClean="0">
                <a:latin typeface="Calibri" panose="020F0502020204030204" pitchFamily="34" charset="0"/>
              </a:rPr>
              <a:t>роженцы </a:t>
            </a:r>
            <a:r>
              <a:rPr lang="ru-RU" sz="1800" dirty="0">
                <a:latin typeface="Calibri" panose="020F0502020204030204" pitchFamily="34" charset="0"/>
              </a:rPr>
              <a:t>из Одессы.</a:t>
            </a:r>
            <a:endParaRPr lang="cs-CZ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В 1925 году они впервые встретились в Москве.</a:t>
            </a:r>
            <a:endParaRPr lang="cs-CZ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Писатели-сатирики, авторы романов, рассказов, фельетонов и очерков, написанных совместно.</a:t>
            </a:r>
            <a:endParaRPr lang="cs-CZ" sz="18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052736"/>
            <a:ext cx="2448272" cy="18484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573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800" dirty="0" smtClean="0"/>
              <a:t>ИЛЬФ - ПЕТРОВ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6196405" cy="360381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Илья Ильф</a:t>
            </a:r>
            <a:endParaRPr lang="cs-CZ" b="1" dirty="0"/>
          </a:p>
          <a:p>
            <a:pPr lvl="0" algn="just"/>
            <a:r>
              <a:rPr lang="ru-RU" dirty="0"/>
              <a:t>Илья Ильф родился в семье банковского служащего и в 1913 году окончил техническую школу. </a:t>
            </a:r>
            <a:endParaRPr lang="cs-CZ" dirty="0"/>
          </a:p>
          <a:p>
            <a:pPr lvl="0" algn="just"/>
            <a:r>
              <a:rPr lang="ru-RU" dirty="0"/>
              <a:t>С тех пор он последовательно работал в чертежном бюро, на телефонной станции, на авиационном заводе и на фабрике ручных гранат.</a:t>
            </a:r>
            <a:endParaRPr lang="cs-CZ" dirty="0"/>
          </a:p>
          <a:p>
            <a:pPr lvl="0" algn="just"/>
            <a:r>
              <a:rPr lang="ru-RU" dirty="0"/>
              <a:t>После этого был статистиком, редактором юмористического журнала "Синдетикон", в котором писал стихи под женским псевдонимом, бухгалтером и членом Президиума Одесского </a:t>
            </a:r>
            <a:endParaRPr lang="ru-RU" dirty="0" smtClean="0"/>
          </a:p>
          <a:p>
            <a:pPr marL="0" lv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союза </a:t>
            </a:r>
            <a:r>
              <a:rPr lang="ru-RU" dirty="0"/>
              <a:t>поэтов. </a:t>
            </a:r>
            <a:endParaRPr lang="cs-CZ" dirty="0"/>
          </a:p>
          <a:p>
            <a:pPr lvl="0" algn="just"/>
            <a:r>
              <a:rPr lang="ru-RU" dirty="0"/>
              <a:t>В 1923 году И. Ильф </a:t>
            </a:r>
            <a:r>
              <a:rPr lang="ru-RU" dirty="0" smtClean="0"/>
              <a:t>приехал</a:t>
            </a:r>
          </a:p>
          <a:p>
            <a:pPr marL="0" lv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dirty="0"/>
              <a:t>в Москву, где работал </a:t>
            </a:r>
            <a:endParaRPr lang="ru-RU" dirty="0" smtClean="0"/>
          </a:p>
          <a:p>
            <a:pPr marL="0" lv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литератором  </a:t>
            </a:r>
            <a:r>
              <a:rPr lang="ru-RU" dirty="0"/>
              <a:t>в газетах и </a:t>
            </a:r>
            <a:endParaRPr lang="ru-RU" dirty="0" smtClean="0"/>
          </a:p>
          <a:p>
            <a:pPr marL="0" lv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юмористических </a:t>
            </a:r>
            <a:r>
              <a:rPr lang="ru-RU" dirty="0"/>
              <a:t>журналах.</a:t>
            </a:r>
            <a:endParaRPr lang="cs-CZ" dirty="0"/>
          </a:p>
          <a:p>
            <a:pPr lvl="0" algn="just"/>
            <a:r>
              <a:rPr lang="ru-RU" dirty="0"/>
              <a:t>Умер от туберкулеза.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20348"/>
            <a:ext cx="4048472" cy="2764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416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800" dirty="0" smtClean="0"/>
              <a:t>ИЛЬФ - ПЕТРОВ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84784"/>
            <a:ext cx="6196405" cy="41764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Евгений Петров </a:t>
            </a:r>
            <a:endParaRPr lang="cs-CZ" b="1" dirty="0"/>
          </a:p>
          <a:p>
            <a:pPr lvl="0"/>
            <a:r>
              <a:rPr lang="ru-RU" dirty="0"/>
              <a:t>Родился в семье преподавателя и в 1920 году окончил классическую гимназию.</a:t>
            </a:r>
            <a:endParaRPr lang="cs-CZ" b="1" dirty="0"/>
          </a:p>
          <a:p>
            <a:pPr lvl="0"/>
            <a:r>
              <a:rPr lang="ru-RU" dirty="0"/>
              <a:t>Он работал корреспондентом Украинского телеграфного агентства, </a:t>
            </a:r>
            <a:r>
              <a:rPr lang="ru-RU" dirty="0" smtClean="0"/>
              <a:t>после </a:t>
            </a:r>
            <a:r>
              <a:rPr lang="ru-RU" dirty="0"/>
              <a:t>того три года работал инспектором уголовного розыска.</a:t>
            </a:r>
            <a:endParaRPr lang="cs-CZ" dirty="0"/>
          </a:p>
          <a:p>
            <a:pPr lvl="0"/>
            <a:r>
              <a:rPr lang="ru-RU" dirty="0"/>
              <a:t>Первым его литературным произведением был протокол </a:t>
            </a:r>
            <a:r>
              <a:rPr lang="ru-RU" dirty="0" smtClean="0"/>
              <a:t>Смотр </a:t>
            </a:r>
            <a:r>
              <a:rPr lang="ru-RU" dirty="0"/>
              <a:t>трупа неизвестного мужчины. </a:t>
            </a:r>
            <a:endParaRPr lang="cs-CZ" dirty="0"/>
          </a:p>
          <a:p>
            <a:pPr lvl="0"/>
            <a:r>
              <a:rPr lang="ru-RU" dirty="0"/>
              <a:t>В 1923 году Петров переехал в Москву, </a:t>
            </a: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     чтобы </a:t>
            </a:r>
            <a:r>
              <a:rPr lang="ru-RU" dirty="0" smtClean="0"/>
              <a:t>продолжить </a:t>
            </a:r>
            <a:r>
              <a:rPr lang="ru-RU" dirty="0"/>
              <a:t>свое образование и </a:t>
            </a:r>
            <a:endParaRPr lang="ru-RU" dirty="0" smtClean="0"/>
          </a:p>
          <a:p>
            <a:pPr marL="0" lvl="0" indent="0">
              <a:buNone/>
            </a:pPr>
            <a:r>
              <a:rPr lang="ru-RU" dirty="0"/>
              <a:t> </a:t>
            </a:r>
            <a:r>
              <a:rPr lang="ru-RU" dirty="0" smtClean="0"/>
              <a:t>    занимался </a:t>
            </a:r>
            <a:r>
              <a:rPr lang="ru-RU" dirty="0"/>
              <a:t>журналистикой. Фельетоны </a:t>
            </a:r>
            <a:endParaRPr lang="ru-RU" dirty="0" smtClean="0"/>
          </a:p>
          <a:p>
            <a:pPr marL="0" lvl="0" indent="0">
              <a:buNone/>
            </a:pPr>
            <a:r>
              <a:rPr lang="ru-RU" dirty="0"/>
              <a:t> </a:t>
            </a:r>
            <a:r>
              <a:rPr lang="ru-RU" dirty="0" smtClean="0"/>
              <a:t>    Петрова </a:t>
            </a:r>
            <a:r>
              <a:rPr lang="ru-RU" dirty="0"/>
              <a:t>печатались и </a:t>
            </a:r>
            <a:endParaRPr lang="ru-RU" dirty="0" smtClean="0"/>
          </a:p>
          <a:p>
            <a:pPr marL="0" lvl="0" indent="0">
              <a:buNone/>
            </a:pPr>
            <a:r>
              <a:rPr lang="ru-RU" dirty="0"/>
              <a:t> </a:t>
            </a:r>
            <a:r>
              <a:rPr lang="ru-RU" dirty="0" smtClean="0"/>
              <a:t>    в </a:t>
            </a:r>
            <a:r>
              <a:rPr lang="ru-RU" dirty="0"/>
              <a:t>"Гудке".</a:t>
            </a:r>
            <a:endParaRPr lang="cs-CZ" dirty="0"/>
          </a:p>
          <a:p>
            <a:pPr lvl="0"/>
            <a:r>
              <a:rPr lang="ru-RU" dirty="0"/>
              <a:t>Работал в газетах и </a:t>
            </a: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     юмористических </a:t>
            </a:r>
            <a:r>
              <a:rPr lang="ru-RU" dirty="0"/>
              <a:t>журналах. </a:t>
            </a:r>
            <a:endParaRPr lang="ru-RU" dirty="0" smtClean="0"/>
          </a:p>
          <a:p>
            <a:pPr lvl="0"/>
            <a:r>
              <a:rPr lang="ru-RU" dirty="0" smtClean="0"/>
              <a:t>Выпустил </a:t>
            </a:r>
            <a:r>
              <a:rPr lang="ru-RU" dirty="0"/>
              <a:t>несколько книжечек </a:t>
            </a: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     юмористических </a:t>
            </a:r>
            <a:r>
              <a:rPr lang="ru-RU" dirty="0"/>
              <a:t>рассказов. 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140968"/>
            <a:ext cx="2479812" cy="30005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4756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800" dirty="0" smtClean="0"/>
              <a:t>ИЛЬФ - ПЕТРОВ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556792"/>
            <a:ext cx="6196405" cy="43924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dirty="0"/>
              <a:t>"</a:t>
            </a:r>
            <a:r>
              <a:rPr lang="ru-RU" sz="1800" b="1" dirty="0"/>
              <a:t>Двенадцать стульев</a:t>
            </a:r>
            <a:r>
              <a:rPr lang="ru-RU" sz="1800" dirty="0"/>
              <a:t>" </a:t>
            </a:r>
            <a:r>
              <a:rPr lang="ru-RU" sz="1800" dirty="0" smtClean="0"/>
              <a:t> </a:t>
            </a:r>
          </a:p>
          <a:p>
            <a:pPr lvl="0" algn="just"/>
            <a:r>
              <a:rPr lang="ru-RU" sz="1800" dirty="0"/>
              <a:t>Их первое произведение, было написано в 1927 году в Москве. В таких случаях авторов обычно спрашивают, как это они пишут </a:t>
            </a:r>
            <a:r>
              <a:rPr lang="ru-RU" sz="1800" dirty="0" smtClean="0"/>
              <a:t>вдвоем - </a:t>
            </a:r>
            <a:r>
              <a:rPr lang="ru-RU" sz="1800" dirty="0"/>
              <a:t>- днём и ночью, азартно, запойно, не щадя себя. Было публиковано в 1928 году в журнале "30 </a:t>
            </a:r>
            <a:r>
              <a:rPr lang="ru-RU" sz="1800"/>
              <a:t>дней</a:t>
            </a:r>
            <a:r>
              <a:rPr lang="ru-RU" sz="1800" smtClean="0"/>
              <a:t>".</a:t>
            </a:r>
            <a:endParaRPr lang="ru-RU" sz="1800" dirty="0" smtClean="0"/>
          </a:p>
          <a:p>
            <a:pPr algn="just"/>
            <a:r>
              <a:rPr lang="ru-RU" sz="1800" dirty="0" smtClean="0"/>
              <a:t>Жанр </a:t>
            </a:r>
            <a:r>
              <a:rPr lang="ru-RU" sz="1800" dirty="0"/>
              <a:t>— остросатирический роман-фельетон. У романа есть продолжение — «Золотой телёнок</a:t>
            </a:r>
            <a:r>
              <a:rPr lang="ru-RU" sz="1800" dirty="0" smtClean="0"/>
              <a:t>»</a:t>
            </a:r>
          </a:p>
          <a:p>
            <a:pPr algn="just"/>
            <a:r>
              <a:rPr lang="ru-RU" sz="1800" dirty="0" smtClean="0"/>
              <a:t>Центральные персонажи: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/>
              <a:t>Остап </a:t>
            </a:r>
            <a:r>
              <a:rPr lang="ru-RU" sz="1800" dirty="0"/>
              <a:t>Бендер — великий комбинатор, технический директор концессии; 28 </a:t>
            </a:r>
            <a:r>
              <a:rPr lang="ru-RU" sz="1800" dirty="0" smtClean="0"/>
              <a:t>лет.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/>
              <a:t>Ипполит </a:t>
            </a:r>
            <a:r>
              <a:rPr lang="ru-RU" sz="1800" dirty="0"/>
              <a:t>Матвеевич Воробьянинов («Киса») — бывший предводитель дворянства; работник ЗАГСа в уездном городе N; «гигант мысли, отец русской демократии и особа, приближённая к императору»; 52 </a:t>
            </a:r>
            <a:r>
              <a:rPr lang="ru-RU" sz="1800" dirty="0" smtClean="0"/>
              <a:t>года.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/>
              <a:t>Отец </a:t>
            </a:r>
            <a:r>
              <a:rPr lang="ru-RU" sz="1800" dirty="0"/>
              <a:t>Фёдор (Востриков) — священник, главный конкурент «концессии»</a:t>
            </a:r>
            <a:endParaRPr lang="ru-RU" sz="1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243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800" dirty="0" smtClean="0"/>
              <a:t>ИЛЬФ - ПЕТРОВ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556792"/>
            <a:ext cx="6196405" cy="36038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b="1" dirty="0" smtClean="0"/>
              <a:t>Другие произведения:</a:t>
            </a:r>
          </a:p>
          <a:p>
            <a:r>
              <a:rPr lang="ru-RU" sz="1800" dirty="0"/>
              <a:t>Светлая </a:t>
            </a:r>
            <a:r>
              <a:rPr lang="ru-RU" sz="1800" dirty="0" smtClean="0"/>
              <a:t>личность – сатирическая повесть</a:t>
            </a:r>
          </a:p>
          <a:p>
            <a:r>
              <a:rPr lang="ru-RU" sz="1800" dirty="0"/>
              <a:t>Необыкновенные истории из жизни города </a:t>
            </a:r>
            <a:r>
              <a:rPr lang="ru-RU" sz="1800" dirty="0" smtClean="0"/>
              <a:t>Колоколамска - гротескная новелла</a:t>
            </a:r>
          </a:p>
          <a:p>
            <a:r>
              <a:rPr lang="ru-RU" sz="1800" dirty="0"/>
              <a:t>1001 день, или Новая </a:t>
            </a:r>
            <a:r>
              <a:rPr lang="ru-RU" sz="1800" dirty="0" smtClean="0"/>
              <a:t>Шахерезада - </a:t>
            </a:r>
            <a:r>
              <a:rPr lang="ru-RU" sz="1800" dirty="0"/>
              <a:t>гротескная новелла</a:t>
            </a:r>
          </a:p>
          <a:p>
            <a:r>
              <a:rPr lang="ru-RU" sz="1800" dirty="0"/>
              <a:t>Золотой </a:t>
            </a:r>
            <a:r>
              <a:rPr lang="ru-RU" sz="1800" dirty="0" smtClean="0"/>
              <a:t>теленок – роман</a:t>
            </a:r>
          </a:p>
          <a:p>
            <a:r>
              <a:rPr lang="ru-RU" sz="1800" dirty="0"/>
              <a:t>Одноэтажная </a:t>
            </a:r>
            <a:r>
              <a:rPr lang="ru-RU" sz="1800" dirty="0" smtClean="0"/>
              <a:t>Америка</a:t>
            </a:r>
          </a:p>
          <a:p>
            <a:endParaRPr lang="ru-RU" sz="1800" dirty="0"/>
          </a:p>
          <a:p>
            <a:pPr marL="0" indent="0">
              <a:buNone/>
            </a:pPr>
            <a:r>
              <a:rPr lang="ru-RU" sz="1800" b="1" dirty="0" smtClean="0"/>
              <a:t>Киносценарии Петрова:</a:t>
            </a:r>
          </a:p>
          <a:p>
            <a:r>
              <a:rPr lang="ru-RU" sz="1800" dirty="0"/>
              <a:t>Воздушный </a:t>
            </a:r>
            <a:r>
              <a:rPr lang="ru-RU" sz="1800" dirty="0" smtClean="0"/>
              <a:t>извозчик</a:t>
            </a:r>
          </a:p>
          <a:p>
            <a:r>
              <a:rPr lang="ru-RU" sz="1800" dirty="0"/>
              <a:t>Антон Иванович </a:t>
            </a:r>
            <a:r>
              <a:rPr lang="ru-RU" sz="1800" dirty="0" smtClean="0"/>
              <a:t>сердится</a:t>
            </a:r>
          </a:p>
          <a:p>
            <a:r>
              <a:rPr lang="ru-RU" sz="1800" dirty="0"/>
              <a:t>Музыкальная история</a:t>
            </a:r>
            <a:endParaRPr lang="ru-RU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65793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800" dirty="0" smtClean="0"/>
              <a:t>ИЛЬФ - ПЕТРОВ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84784"/>
            <a:ext cx="6840760" cy="42484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b="1" dirty="0" smtClean="0"/>
              <a:t>Открыток: Двенадцать стульев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sz="6400" u="sng" dirty="0"/>
              <a:t>ГЛАВА 1. БЕЗЕНЧУК И "НИМФЫ"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     В уездном городе N было так много парикмахерских заведений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и бюро  похоронных  процессий,  что  казалось,  жители   города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рождаются  лишь  затем,  чтобы  побриться,  остричься, освежить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голову вежеталем и сразу же умереть. А на самом деле в  уездном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городе  N  люди  рождались,  брились  и умирали довольно редко.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Жизнь города N была тишайшей. Весенние вечера были  упоительны,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грязь  под  луною сверкала, как антрацит, и вся молодежь города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до  такой  степени  была   влюблена   в   секретаршу   месткома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коммунальников, что это мешало ей собирать членские взносы.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     Вопросы  любви  и  смерти не волновали Ипполита Матвеевича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Воробьянинова, хотя этими вопросами по  роду  своей  службы  он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ведал  с  девяти  утра  до  пяти вечера ежедневно с получасовым</a:t>
            </a:r>
            <a:endParaRPr lang="cs-CZ" sz="6400" dirty="0"/>
          </a:p>
          <a:p>
            <a:pPr marL="0" indent="0">
              <a:buNone/>
            </a:pPr>
            <a:r>
              <a:rPr lang="ru-RU" sz="6400" dirty="0"/>
              <a:t>перерывом для завтрака.</a:t>
            </a:r>
            <a:endParaRPr lang="cs-CZ" sz="6400" dirty="0"/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endParaRPr lang="ru-RU" sz="6400" dirty="0" smtClean="0"/>
          </a:p>
          <a:p>
            <a:r>
              <a:rPr lang="cs-CZ" sz="6400" dirty="0" smtClean="0"/>
              <a:t>https://www.youtube.com/watch?v=RhlPZuPmOS8</a:t>
            </a:r>
            <a:endParaRPr lang="ru-RU" sz="6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164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76</TotalTime>
  <Words>507</Words>
  <Application>Microsoft Office PowerPoint</Application>
  <PresentationFormat>Předvádění na obrazovce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Špendlík</vt:lpstr>
      <vt:lpstr>Ильф - Петров </vt:lpstr>
      <vt:lpstr>ИЛЬФ - ПЕТРОВ</vt:lpstr>
      <vt:lpstr>ИЛЬФ - ПЕТРОВ</vt:lpstr>
      <vt:lpstr>ИЛЬФ - ПЕТРОВ</vt:lpstr>
      <vt:lpstr>ИЛЬФ - ПЕТРОВ</vt:lpstr>
      <vt:lpstr>ИЛЬФ - ПЕТРОВ</vt:lpstr>
      <vt:lpstr>ИЛЬФ - ПЕТРОВ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</dc:creator>
  <cp:lastModifiedBy>Lucie</cp:lastModifiedBy>
  <cp:revision>8</cp:revision>
  <dcterms:created xsi:type="dcterms:W3CDTF">2014-04-24T21:24:58Z</dcterms:created>
  <dcterms:modified xsi:type="dcterms:W3CDTF">2014-05-01T17:39:03Z</dcterms:modified>
</cp:coreProperties>
</file>