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EAB01-A3DF-4B47-9A08-4648007EC2F4}" type="datetimeFigureOut">
              <a:rPr lang="cs-CZ" smtClean="0"/>
              <a:pPr/>
              <a:t>23.4.2014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52EFF-C248-4590-A1CC-02E36AEB20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0882-4D17-49A8-8D5D-46093D58242D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F318-2BBA-40EF-AEA1-D52510C4AF44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A400-B244-4B73-AC81-564F349AB78D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ECEC-96A7-43C2-B95C-C967E006830E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8081-AD61-4288-9127-82088BBFB7C8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E488-F68F-4443-BA1F-6304BB168E6A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C7D-87DD-43B1-A10A-F841A91C6241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B67B-4D37-4145-AB37-3F8BA819AE1A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872EF-ECA8-4566-8DE8-5095391DBDD6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9700-6AA4-4D6B-97B6-62D57BC23139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276D-970D-42CE-83C4-ED2945786B12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CEF9-B02B-4CF1-A60C-9FBC6954E65A}" type="datetime1">
              <a:rPr lang="cs-CZ" smtClean="0"/>
              <a:pPr/>
              <a:t>23.4.2014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Markéta Sidková - 2013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6F3C5-CBAC-4FD8-B886-01D64D3E2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Zinaida_Nikolajevna_Gippius" TargetMode="External"/><Relationship Id="rId3" Type="http://schemas.openxmlformats.org/officeDocument/2006/relationships/hyperlink" Target="http://slova.org.ru/gippiusz/about/" TargetMode="External"/><Relationship Id="rId7" Type="http://schemas.openxmlformats.org/officeDocument/2006/relationships/hyperlink" Target="http://zn-gippius.ouc.ru/" TargetMode="External"/><Relationship Id="rId2" Type="http://schemas.openxmlformats.org/officeDocument/2006/relationships/hyperlink" Target="http://gippiu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poem.ru/gippius/all.aspx" TargetMode="External"/><Relationship Id="rId5" Type="http://schemas.openxmlformats.org/officeDocument/2006/relationships/hyperlink" Target="http://www.slovari.yandex.ru/" TargetMode="External"/><Relationship Id="rId4" Type="http://schemas.openxmlformats.org/officeDocument/2006/relationships/hyperlink" Target="http://www.slova.org.ru/gippiusz/index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Зинаида</a:t>
            </a:r>
            <a:r>
              <a:rPr lang="cs-CZ" b="1" dirty="0" smtClean="0"/>
              <a:t> </a:t>
            </a:r>
            <a:r>
              <a:rPr lang="ru-RU" b="1" dirty="0" smtClean="0"/>
              <a:t>Николаевна</a:t>
            </a:r>
            <a:r>
              <a:rPr lang="cs-CZ" b="1" dirty="0" smtClean="0"/>
              <a:t> </a:t>
            </a:r>
            <a:r>
              <a:rPr lang="ru-RU" b="1" dirty="0" smtClean="0"/>
              <a:t>Гиппиус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</a:t>
            </a:r>
            <a:r>
              <a:rPr lang="cs-CZ" dirty="0" smtClean="0"/>
              <a:t>1</a:t>
            </a:r>
            <a:r>
              <a:rPr lang="ru-RU" dirty="0" smtClean="0"/>
              <a:t>869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19</a:t>
            </a:r>
            <a:r>
              <a:rPr lang="ru-RU" dirty="0" smtClean="0"/>
              <a:t>45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– 201</a:t>
            </a:r>
            <a:r>
              <a:rPr lang="ru-RU" dirty="0" smtClean="0"/>
              <a:t>4</a:t>
            </a:r>
          </a:p>
        </p:txBody>
      </p:sp>
      <p:pic>
        <p:nvPicPr>
          <p:cNvPr id="8194" name="Picture 2" descr="http://img0.liveinternet.ru/images/attach/c/9/107/429/107429516_4622790_Z_Gippiys_1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2462674" cy="2736304"/>
          </a:xfrm>
          <a:prstGeom prst="rect">
            <a:avLst/>
          </a:prstGeom>
          <a:noFill/>
        </p:spPr>
      </p:pic>
      <p:pic>
        <p:nvPicPr>
          <p:cNvPr id="8196" name="Picture 4" descr="http://www.100book.ru/b80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708920"/>
            <a:ext cx="2190750" cy="3648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использованной </a:t>
            </a:r>
            <a:r>
              <a:rPr lang="ru-RU" dirty="0" smtClean="0"/>
              <a:t>литературы: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 smtClean="0"/>
          </a:p>
          <a:p>
            <a:r>
              <a:rPr lang="ru-RU" sz="2400" u="sng" dirty="0" smtClean="0">
                <a:hlinkClick r:id="rId2"/>
              </a:rPr>
              <a:t>http://gippius.com/</a:t>
            </a:r>
            <a:r>
              <a:rPr lang="cs-CZ" sz="2400" dirty="0" smtClean="0"/>
              <a:t> </a:t>
            </a:r>
          </a:p>
          <a:p>
            <a:r>
              <a:rPr lang="cs-CZ" sz="2400" u="sng" dirty="0" smtClean="0">
                <a:hlinkClick r:id="rId3"/>
              </a:rPr>
              <a:t>http://slova.</a:t>
            </a:r>
            <a:r>
              <a:rPr lang="cs-CZ" sz="2400" u="sng" dirty="0" err="1" smtClean="0">
                <a:hlinkClick r:id="rId3"/>
              </a:rPr>
              <a:t>org.ru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gippiusz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about</a:t>
            </a:r>
            <a:r>
              <a:rPr lang="cs-CZ" sz="2400" u="sng" dirty="0" smtClean="0">
                <a:hlinkClick r:id="rId3"/>
              </a:rPr>
              <a:t>/</a:t>
            </a:r>
            <a:endParaRPr lang="cs-CZ" sz="2400" dirty="0" smtClean="0"/>
          </a:p>
          <a:p>
            <a:r>
              <a:rPr lang="cs-CZ" sz="2400" u="sng" dirty="0" smtClean="0">
                <a:hlinkClick r:id="rId4"/>
              </a:rPr>
              <a:t>http://www.slova.</a:t>
            </a:r>
            <a:r>
              <a:rPr lang="cs-CZ" sz="2400" u="sng" dirty="0" err="1" smtClean="0">
                <a:hlinkClick r:id="rId4"/>
              </a:rPr>
              <a:t>org.ru</a:t>
            </a:r>
            <a:r>
              <a:rPr lang="cs-CZ" sz="2400" u="sng" dirty="0" smtClean="0">
                <a:hlinkClick r:id="rId4"/>
              </a:rPr>
              <a:t>/</a:t>
            </a:r>
            <a:r>
              <a:rPr lang="cs-CZ" sz="2400" u="sng" dirty="0" err="1" smtClean="0">
                <a:hlinkClick r:id="rId4"/>
              </a:rPr>
              <a:t>gippiusz</a:t>
            </a:r>
            <a:r>
              <a:rPr lang="cs-CZ" sz="2400" u="sng" dirty="0" smtClean="0">
                <a:hlinkClick r:id="rId4"/>
              </a:rPr>
              <a:t>/index/</a:t>
            </a:r>
            <a:r>
              <a:rPr lang="cs-CZ" sz="2400" dirty="0" smtClean="0"/>
              <a:t> </a:t>
            </a:r>
          </a:p>
          <a:p>
            <a:r>
              <a:rPr lang="cs-CZ" sz="2400" u="sng" dirty="0" smtClean="0">
                <a:hlinkClick r:id="rId5"/>
              </a:rPr>
              <a:t>www.</a:t>
            </a:r>
            <a:r>
              <a:rPr lang="cs-CZ" sz="2400" u="sng" dirty="0" err="1" smtClean="0">
                <a:hlinkClick r:id="rId5"/>
              </a:rPr>
              <a:t>slovari.yandex.ru</a:t>
            </a:r>
            <a:endParaRPr lang="cs-CZ" sz="2400" dirty="0" smtClean="0"/>
          </a:p>
          <a:p>
            <a:r>
              <a:rPr lang="cs-CZ" sz="2400" u="sng" dirty="0" smtClean="0">
                <a:hlinkClick r:id="rId6"/>
              </a:rPr>
              <a:t>http://rupoem.ru/gippius/all.aspx</a:t>
            </a:r>
            <a:r>
              <a:rPr lang="cs-CZ" sz="2400" dirty="0" smtClean="0"/>
              <a:t> </a:t>
            </a:r>
            <a:r>
              <a:rPr lang="ru-RU" sz="2400" dirty="0" smtClean="0"/>
              <a:t> (</a:t>
            </a:r>
            <a:r>
              <a:rPr lang="ru-RU" sz="2400" b="1" dirty="0" smtClean="0"/>
              <a:t>все стихи на одной странице</a:t>
            </a:r>
            <a:r>
              <a:rPr lang="ru-RU" sz="2400" dirty="0" smtClean="0"/>
              <a:t>)</a:t>
            </a:r>
            <a:endParaRPr lang="cs-CZ" sz="2400" dirty="0" smtClean="0"/>
          </a:p>
          <a:p>
            <a:r>
              <a:rPr lang="cs-CZ" sz="2400" u="sng" dirty="0" smtClean="0">
                <a:hlinkClick r:id="rId7"/>
              </a:rPr>
              <a:t>http://zn-gippius.ouc.ru</a:t>
            </a:r>
            <a:r>
              <a:rPr lang="cs-CZ" sz="2400" u="sng" dirty="0" smtClean="0">
                <a:hlinkClick r:id="rId7"/>
              </a:rPr>
              <a:t>/</a:t>
            </a:r>
            <a:endParaRPr lang="ru-RU" sz="2400" u="sng" dirty="0" smtClean="0"/>
          </a:p>
          <a:p>
            <a:r>
              <a:rPr lang="ru-RU" sz="2400" u="sng" dirty="0" smtClean="0">
                <a:hlinkClick r:id="rId8"/>
              </a:rPr>
              <a:t>http://cs.wikipedia.org/wiki/Zinaida_Nikolajevna_Gippius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Русская </a:t>
            </a:r>
            <a:r>
              <a:rPr lang="ru-RU" dirty="0" smtClean="0"/>
              <a:t>писательница</a:t>
            </a:r>
            <a:r>
              <a:rPr lang="ru-RU" dirty="0" smtClean="0"/>
              <a:t>, </a:t>
            </a:r>
            <a:r>
              <a:rPr lang="ru-RU" dirty="0" smtClean="0"/>
              <a:t>поэтесса, драматург и литературный </a:t>
            </a:r>
            <a:r>
              <a:rPr lang="ru-RU" dirty="0" smtClean="0"/>
              <a:t>критик.</a:t>
            </a:r>
            <a:endParaRPr lang="cs-CZ" dirty="0"/>
          </a:p>
          <a:p>
            <a:r>
              <a:rPr lang="ru-RU" dirty="0" smtClean="0"/>
              <a:t>О</a:t>
            </a:r>
            <a:r>
              <a:rPr lang="ru-RU" dirty="0" smtClean="0"/>
              <a:t>дна из </a:t>
            </a:r>
            <a:r>
              <a:rPr lang="ru-RU" dirty="0" smtClean="0"/>
              <a:t>представителей «Серебряного века» русской культуры, </a:t>
            </a:r>
            <a:r>
              <a:rPr lang="ru-RU" dirty="0" smtClean="0"/>
              <a:t>идеолог </a:t>
            </a:r>
            <a:r>
              <a:rPr lang="ru-RU" dirty="0" smtClean="0"/>
              <a:t>русского символизма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Первые </a:t>
            </a:r>
            <a:r>
              <a:rPr lang="ru-RU" dirty="0" smtClean="0"/>
              <a:t>тексты опубликованы </a:t>
            </a:r>
            <a:r>
              <a:rPr lang="ru-RU" dirty="0" smtClean="0"/>
              <a:t>в 1888 </a:t>
            </a:r>
            <a:r>
              <a:rPr lang="ru-RU" dirty="0" smtClean="0"/>
              <a:t>г. </a:t>
            </a:r>
            <a:r>
              <a:rPr lang="ru-RU" dirty="0" smtClean="0"/>
              <a:t>в журнале символистов «Северный вестник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Жена </a:t>
            </a:r>
            <a:r>
              <a:rPr lang="ru-RU" dirty="0" smtClean="0"/>
              <a:t>Д. С. </a:t>
            </a:r>
            <a:r>
              <a:rPr lang="ru-RU" dirty="0" smtClean="0"/>
              <a:t>Мережковского.</a:t>
            </a:r>
          </a:p>
          <a:p>
            <a:r>
              <a:rPr lang="ru-RU" dirty="0" smtClean="0"/>
              <a:t>К</a:t>
            </a:r>
            <a:r>
              <a:rPr lang="cs-CZ" dirty="0" err="1" smtClean="0"/>
              <a:t>вартира</a:t>
            </a:r>
            <a:r>
              <a:rPr lang="cs-CZ" dirty="0" smtClean="0"/>
              <a:t> </a:t>
            </a:r>
            <a:r>
              <a:rPr lang="cs-CZ" dirty="0" err="1" smtClean="0"/>
              <a:t>Мережковских</a:t>
            </a:r>
            <a:r>
              <a:rPr lang="cs-CZ" dirty="0" smtClean="0"/>
              <a:t> </a:t>
            </a:r>
            <a:r>
              <a:rPr lang="cs-CZ" dirty="0" err="1" smtClean="0"/>
              <a:t>станови</a:t>
            </a:r>
            <a:r>
              <a:rPr lang="ru-RU" dirty="0" err="1" smtClean="0"/>
              <a:t>лась</a:t>
            </a:r>
            <a:r>
              <a:rPr lang="cs-CZ" dirty="0" smtClean="0"/>
              <a:t> </a:t>
            </a:r>
            <a:r>
              <a:rPr lang="cs-CZ" dirty="0" err="1" smtClean="0"/>
              <a:t>одним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центров</a:t>
            </a:r>
            <a:r>
              <a:rPr lang="cs-CZ" dirty="0" smtClean="0"/>
              <a:t> </a:t>
            </a:r>
            <a:r>
              <a:rPr lang="cs-CZ" dirty="0" err="1" smtClean="0"/>
              <a:t>культурной</a:t>
            </a:r>
            <a:r>
              <a:rPr lang="cs-CZ" dirty="0" smtClean="0"/>
              <a:t> </a:t>
            </a:r>
            <a:r>
              <a:rPr lang="cs-CZ" dirty="0" err="1" smtClean="0"/>
              <a:t>жизни</a:t>
            </a:r>
            <a:r>
              <a:rPr lang="cs-CZ" dirty="0" smtClean="0"/>
              <a:t> </a:t>
            </a:r>
            <a:r>
              <a:rPr lang="cs-CZ" dirty="0" err="1" smtClean="0"/>
              <a:t>Петербурга</a:t>
            </a:r>
            <a:r>
              <a:rPr lang="ru-RU" dirty="0" smtClean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</a:t>
            </a:r>
            <a:r>
              <a:rPr lang="cs-CZ" dirty="0" smtClean="0"/>
              <a:t>201</a:t>
            </a:r>
            <a:r>
              <a:rPr lang="ru-RU" dirty="0" smtClean="0"/>
              <a:t>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Влияние С. Я. Надсона в ее </a:t>
            </a:r>
            <a:r>
              <a:rPr lang="ru-RU" dirty="0" smtClean="0"/>
              <a:t>творчестве.</a:t>
            </a:r>
            <a:endParaRPr lang="ru-RU" dirty="0" smtClean="0"/>
          </a:p>
          <a:p>
            <a:r>
              <a:rPr lang="ru-RU" dirty="0" smtClean="0"/>
              <a:t>Позже эту зависимость </a:t>
            </a:r>
            <a:r>
              <a:rPr lang="ru-RU" dirty="0" smtClean="0"/>
              <a:t>преодолела.</a:t>
            </a:r>
            <a:endParaRPr lang="ru-RU" dirty="0" smtClean="0"/>
          </a:p>
          <a:p>
            <a:r>
              <a:rPr lang="ru-RU" dirty="0" smtClean="0"/>
              <a:t>Представительница </a:t>
            </a:r>
            <a:r>
              <a:rPr lang="ru-RU" dirty="0" smtClean="0"/>
              <a:t>декадентства.</a:t>
            </a:r>
            <a:endParaRPr lang="ru-RU" dirty="0" smtClean="0"/>
          </a:p>
          <a:p>
            <a:r>
              <a:rPr lang="ru-RU" dirty="0" smtClean="0"/>
              <a:t>Ее </a:t>
            </a:r>
            <a:r>
              <a:rPr lang="ru-RU" dirty="0" smtClean="0"/>
              <a:t>с</a:t>
            </a:r>
            <a:r>
              <a:rPr lang="cs-CZ" dirty="0" err="1" smtClean="0"/>
              <a:t>борники</a:t>
            </a:r>
            <a:r>
              <a:rPr lang="cs-CZ" dirty="0" smtClean="0"/>
              <a:t> </a:t>
            </a:r>
            <a:r>
              <a:rPr lang="cs-CZ" dirty="0" err="1" smtClean="0"/>
              <a:t>рассказов</a:t>
            </a:r>
            <a:r>
              <a:rPr lang="cs-CZ" dirty="0" smtClean="0"/>
              <a:t> </a:t>
            </a:r>
            <a:r>
              <a:rPr lang="cs-CZ" dirty="0" err="1" smtClean="0"/>
              <a:t>пользовались</a:t>
            </a:r>
            <a:r>
              <a:rPr lang="cs-CZ" dirty="0" smtClean="0"/>
              <a:t> </a:t>
            </a:r>
            <a:r>
              <a:rPr lang="cs-CZ" dirty="0" err="1" smtClean="0"/>
              <a:t>меньшим</a:t>
            </a:r>
            <a:r>
              <a:rPr lang="cs-CZ" dirty="0" smtClean="0"/>
              <a:t> </a:t>
            </a:r>
            <a:r>
              <a:rPr lang="cs-CZ" dirty="0" err="1" smtClean="0"/>
              <a:t>успехом</a:t>
            </a:r>
            <a:r>
              <a:rPr lang="cs-CZ" dirty="0" smtClean="0"/>
              <a:t> у </a:t>
            </a:r>
            <a:r>
              <a:rPr lang="cs-CZ" dirty="0" err="1" smtClean="0"/>
              <a:t>читателей</a:t>
            </a:r>
            <a:r>
              <a:rPr lang="cs-CZ" dirty="0" smtClean="0"/>
              <a:t> и </a:t>
            </a:r>
            <a:r>
              <a:rPr lang="cs-CZ" dirty="0" err="1" smtClean="0"/>
              <a:t>вызвали</a:t>
            </a:r>
            <a:r>
              <a:rPr lang="cs-CZ" dirty="0" smtClean="0"/>
              <a:t> </a:t>
            </a:r>
            <a:r>
              <a:rPr lang="cs-CZ" dirty="0" err="1" smtClean="0"/>
              <a:t>острые</a:t>
            </a:r>
            <a:r>
              <a:rPr lang="cs-CZ" dirty="0" smtClean="0"/>
              <a:t> </a:t>
            </a:r>
            <a:r>
              <a:rPr lang="cs-CZ" dirty="0" err="1" smtClean="0"/>
              <a:t>нападки</a:t>
            </a:r>
            <a:r>
              <a:rPr lang="cs-CZ" dirty="0" smtClean="0"/>
              <a:t> </a:t>
            </a:r>
            <a:r>
              <a:rPr lang="cs-CZ" dirty="0" err="1" smtClean="0"/>
              <a:t>критики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39248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Ее </a:t>
            </a:r>
            <a:r>
              <a:rPr lang="ru-RU" dirty="0" smtClean="0"/>
              <a:t>псевдоним - Антон Крайний.</a:t>
            </a:r>
            <a:endParaRPr lang="cs-CZ" dirty="0"/>
          </a:p>
          <a:p>
            <a:r>
              <a:rPr lang="ru-RU" dirty="0" smtClean="0"/>
              <a:t>Становилась проповедником символизма и философских идей, также была критиком.</a:t>
            </a:r>
            <a:endParaRPr lang="cs-CZ" dirty="0" smtClean="0"/>
          </a:p>
          <a:p>
            <a:r>
              <a:rPr lang="ru-RU" dirty="0" smtClean="0"/>
              <a:t>Публиковалась в журналах «Русское богатство», «Весы».</a:t>
            </a:r>
          </a:p>
          <a:p>
            <a:r>
              <a:rPr lang="ru-RU" dirty="0" smtClean="0"/>
              <a:t>Н</a:t>
            </a:r>
            <a:r>
              <a:rPr lang="cs-CZ" dirty="0" err="1" smtClean="0"/>
              <a:t>егативно</a:t>
            </a:r>
            <a:r>
              <a:rPr lang="cs-CZ" dirty="0" smtClean="0"/>
              <a:t> </a:t>
            </a:r>
            <a:r>
              <a:rPr lang="cs-CZ" dirty="0" err="1" smtClean="0"/>
              <a:t>относилась</a:t>
            </a:r>
            <a:r>
              <a:rPr lang="cs-CZ" dirty="0" smtClean="0"/>
              <a:t> к </a:t>
            </a:r>
            <a:r>
              <a:rPr lang="cs-CZ" dirty="0" err="1" smtClean="0"/>
              <a:t>состоянию</a:t>
            </a:r>
            <a:r>
              <a:rPr lang="cs-CZ" dirty="0" smtClean="0"/>
              <a:t> </a:t>
            </a:r>
            <a:r>
              <a:rPr lang="cs-CZ" dirty="0" err="1" smtClean="0"/>
              <a:t>русской</a:t>
            </a:r>
            <a:r>
              <a:rPr lang="cs-CZ" dirty="0" smtClean="0"/>
              <a:t> </a:t>
            </a:r>
            <a:r>
              <a:rPr lang="cs-CZ" dirty="0" err="1" smtClean="0"/>
              <a:t>художественной</a:t>
            </a:r>
            <a:r>
              <a:rPr lang="cs-CZ" dirty="0" smtClean="0"/>
              <a:t> </a:t>
            </a:r>
            <a:r>
              <a:rPr lang="cs-CZ" dirty="0" err="1" smtClean="0"/>
              <a:t>литературы</a:t>
            </a:r>
            <a:r>
              <a:rPr lang="ru-RU" dirty="0" smtClean="0"/>
              <a:t> (</a:t>
            </a:r>
            <a:r>
              <a:rPr lang="cs-CZ" dirty="0" err="1" smtClean="0"/>
              <a:t>кризис</a:t>
            </a:r>
            <a:r>
              <a:rPr lang="cs-CZ" dirty="0" smtClean="0"/>
              <a:t> </a:t>
            </a:r>
            <a:r>
              <a:rPr lang="cs-CZ" dirty="0" err="1" smtClean="0"/>
              <a:t>религиозных</a:t>
            </a:r>
            <a:r>
              <a:rPr lang="cs-CZ" dirty="0" smtClean="0"/>
              <a:t> </a:t>
            </a:r>
            <a:r>
              <a:rPr lang="cs-CZ" dirty="0" err="1" smtClean="0"/>
              <a:t>основ</a:t>
            </a:r>
            <a:r>
              <a:rPr lang="cs-CZ" dirty="0" smtClean="0"/>
              <a:t> </a:t>
            </a:r>
            <a:r>
              <a:rPr lang="cs-CZ" dirty="0" err="1" smtClean="0"/>
              <a:t>жизни</a:t>
            </a:r>
            <a:r>
              <a:rPr lang="cs-CZ" dirty="0" smtClean="0"/>
              <a:t> и </a:t>
            </a:r>
            <a:r>
              <a:rPr lang="cs-CZ" dirty="0" err="1" smtClean="0"/>
              <a:t>крах</a:t>
            </a:r>
            <a:r>
              <a:rPr lang="cs-CZ" dirty="0" smtClean="0"/>
              <a:t> </a:t>
            </a:r>
            <a:r>
              <a:rPr lang="cs-CZ" dirty="0" err="1" smtClean="0"/>
              <a:t>общественных</a:t>
            </a:r>
            <a:r>
              <a:rPr lang="cs-CZ" dirty="0" smtClean="0"/>
              <a:t> </a:t>
            </a:r>
            <a:r>
              <a:rPr lang="cs-CZ" dirty="0" err="1" smtClean="0"/>
              <a:t>идеалов</a:t>
            </a:r>
            <a:r>
              <a:rPr lang="ru-RU" dirty="0" smtClean="0"/>
              <a:t>)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О</a:t>
            </a:r>
            <a:r>
              <a:rPr lang="ru-RU" dirty="0" smtClean="0"/>
              <a:t>на относилась негативно к о</a:t>
            </a:r>
            <a:r>
              <a:rPr lang="cs-CZ" dirty="0" err="1" smtClean="0"/>
              <a:t>ктябрьск</a:t>
            </a:r>
            <a:r>
              <a:rPr lang="ru-RU" dirty="0" smtClean="0"/>
              <a:t>ой</a:t>
            </a:r>
            <a:r>
              <a:rPr lang="cs-CZ" dirty="0" smtClean="0"/>
              <a:t> </a:t>
            </a:r>
            <a:r>
              <a:rPr lang="cs-CZ" dirty="0" err="1" smtClean="0"/>
              <a:t>революци</a:t>
            </a:r>
            <a:r>
              <a:rPr lang="ru-RU" dirty="0" smtClean="0"/>
              <a:t>и</a:t>
            </a:r>
            <a:r>
              <a:rPr lang="cs-CZ" dirty="0" smtClean="0"/>
              <a:t> 1917 </a:t>
            </a:r>
            <a:r>
              <a:rPr lang="cs-CZ" dirty="0" smtClean="0"/>
              <a:t>г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(э</a:t>
            </a:r>
            <a:r>
              <a:rPr lang="cs-CZ" dirty="0" err="1" smtClean="0"/>
              <a:t>то</a:t>
            </a:r>
            <a:r>
              <a:rPr lang="cs-CZ" dirty="0" smtClean="0"/>
              <a:t> </a:t>
            </a:r>
            <a:r>
              <a:rPr lang="cs-CZ" dirty="0" err="1" smtClean="0"/>
              <a:t>было</a:t>
            </a:r>
            <a:r>
              <a:rPr lang="cs-CZ" dirty="0" smtClean="0"/>
              <a:t> </a:t>
            </a:r>
            <a:r>
              <a:rPr lang="cs-CZ" dirty="0" err="1" smtClean="0"/>
              <a:t>видно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книг</a:t>
            </a:r>
            <a:r>
              <a:rPr lang="cs-CZ" dirty="0" smtClean="0"/>
              <a:t>: «</a:t>
            </a:r>
            <a:r>
              <a:rPr lang="cs-CZ" dirty="0" err="1" smtClean="0"/>
              <a:t>Последние</a:t>
            </a:r>
            <a:r>
              <a:rPr lang="cs-CZ" dirty="0" smtClean="0"/>
              <a:t> </a:t>
            </a:r>
            <a:r>
              <a:rPr lang="cs-CZ" dirty="0" err="1" smtClean="0"/>
              <a:t>стихи</a:t>
            </a:r>
            <a:r>
              <a:rPr lang="cs-CZ" dirty="0" smtClean="0"/>
              <a:t>» и «</a:t>
            </a:r>
            <a:r>
              <a:rPr lang="cs-CZ" dirty="0" err="1" smtClean="0"/>
              <a:t>Петербургские</a:t>
            </a:r>
            <a:r>
              <a:rPr lang="cs-CZ" dirty="0" smtClean="0"/>
              <a:t> </a:t>
            </a:r>
            <a:r>
              <a:rPr lang="cs-CZ" dirty="0" err="1" smtClean="0"/>
              <a:t>дневники</a:t>
            </a:r>
            <a:r>
              <a:rPr lang="cs-CZ" dirty="0" smtClean="0"/>
              <a:t>»</a:t>
            </a:r>
            <a:r>
              <a:rPr lang="ru-RU" dirty="0" smtClean="0"/>
              <a:t>)</a:t>
            </a:r>
            <a:r>
              <a:rPr lang="cs-CZ" dirty="0" smtClean="0"/>
              <a:t>.</a:t>
            </a:r>
            <a:endParaRPr lang="ru-RU" dirty="0" smtClean="0"/>
          </a:p>
          <a:p>
            <a:r>
              <a:rPr lang="ru-RU" dirty="0" smtClean="0"/>
              <a:t>Разрыв </a:t>
            </a:r>
            <a:r>
              <a:rPr lang="cs-CZ" dirty="0" smtClean="0"/>
              <a:t>с </a:t>
            </a:r>
            <a:r>
              <a:rPr lang="cs-CZ" dirty="0" err="1" smtClean="0"/>
              <a:t>Брюсовым</a:t>
            </a:r>
            <a:r>
              <a:rPr lang="cs-CZ" dirty="0" smtClean="0"/>
              <a:t>, </a:t>
            </a:r>
            <a:r>
              <a:rPr lang="cs-CZ" dirty="0" err="1" smtClean="0"/>
              <a:t>Блоком</a:t>
            </a:r>
            <a:r>
              <a:rPr lang="cs-CZ" dirty="0" smtClean="0"/>
              <a:t>, А. </a:t>
            </a:r>
            <a:r>
              <a:rPr lang="cs-CZ" dirty="0" err="1" smtClean="0"/>
              <a:t>Белым</a:t>
            </a:r>
            <a:r>
              <a:rPr lang="ru-RU" dirty="0" smtClean="0"/>
              <a:t> (и</a:t>
            </a:r>
            <a:r>
              <a:rPr lang="cs-CZ" dirty="0" err="1" smtClean="0"/>
              <a:t>стория</a:t>
            </a:r>
            <a:r>
              <a:rPr lang="cs-CZ" dirty="0" smtClean="0"/>
              <a:t> </a:t>
            </a:r>
            <a:r>
              <a:rPr lang="cs-CZ" dirty="0" err="1" smtClean="0"/>
              <a:t>этого</a:t>
            </a:r>
            <a:r>
              <a:rPr lang="cs-CZ" dirty="0" smtClean="0"/>
              <a:t> </a:t>
            </a:r>
            <a:r>
              <a:rPr lang="cs-CZ" dirty="0" err="1" smtClean="0"/>
              <a:t>разрыва</a:t>
            </a:r>
            <a:r>
              <a:rPr lang="cs-CZ" dirty="0" smtClean="0"/>
              <a:t> и </a:t>
            </a:r>
            <a:r>
              <a:rPr lang="cs-CZ" dirty="0" err="1" smtClean="0"/>
              <a:t>показ</a:t>
            </a:r>
            <a:r>
              <a:rPr lang="cs-CZ" dirty="0" smtClean="0"/>
              <a:t> </a:t>
            </a:r>
            <a:r>
              <a:rPr lang="cs-CZ" dirty="0" err="1" smtClean="0"/>
              <a:t>идейных</a:t>
            </a:r>
            <a:r>
              <a:rPr lang="cs-CZ" dirty="0" smtClean="0"/>
              <a:t> </a:t>
            </a:r>
            <a:r>
              <a:rPr lang="cs-CZ" dirty="0" err="1" smtClean="0"/>
              <a:t>противоречий</a:t>
            </a:r>
            <a:r>
              <a:rPr lang="ru-RU" dirty="0" smtClean="0"/>
              <a:t> </a:t>
            </a:r>
            <a:r>
              <a:rPr lang="cs-CZ" dirty="0" err="1" smtClean="0"/>
              <a:t>заключается</a:t>
            </a:r>
            <a:r>
              <a:rPr lang="cs-CZ" dirty="0" smtClean="0"/>
              <a:t> в </a:t>
            </a:r>
            <a:r>
              <a:rPr lang="cs-CZ" dirty="0" err="1" smtClean="0"/>
              <a:t>мемуарном</a:t>
            </a:r>
            <a:r>
              <a:rPr lang="cs-CZ" dirty="0" smtClean="0"/>
              <a:t> </a:t>
            </a:r>
            <a:r>
              <a:rPr lang="cs-CZ" dirty="0" err="1" smtClean="0"/>
              <a:t>цикле</a:t>
            </a:r>
            <a:r>
              <a:rPr lang="cs-CZ" dirty="0" smtClean="0"/>
              <a:t> «</a:t>
            </a:r>
            <a:r>
              <a:rPr lang="cs-CZ" dirty="0" err="1" smtClean="0"/>
              <a:t>Живые</a:t>
            </a:r>
            <a:r>
              <a:rPr lang="cs-CZ" dirty="0" smtClean="0"/>
              <a:t> </a:t>
            </a:r>
            <a:r>
              <a:rPr lang="cs-CZ" dirty="0" err="1" smtClean="0"/>
              <a:t>лица</a:t>
            </a:r>
            <a:r>
              <a:rPr lang="cs-CZ" dirty="0" smtClean="0"/>
              <a:t>»</a:t>
            </a:r>
            <a:r>
              <a:rPr lang="ru-RU" dirty="0" smtClean="0"/>
              <a:t>).</a:t>
            </a:r>
            <a:endParaRPr lang="cs-CZ" dirty="0"/>
          </a:p>
          <a:p>
            <a:r>
              <a:rPr lang="ru-RU" dirty="0" smtClean="0"/>
              <a:t>Д</a:t>
            </a:r>
            <a:r>
              <a:rPr lang="cs-CZ" dirty="0" err="1" smtClean="0"/>
              <a:t>невник</a:t>
            </a:r>
            <a:r>
              <a:rPr lang="ru-RU" dirty="0" smtClean="0"/>
              <a:t>и</a:t>
            </a:r>
            <a:r>
              <a:rPr lang="cs-CZ" dirty="0" smtClean="0"/>
              <a:t> </a:t>
            </a:r>
            <a:r>
              <a:rPr lang="cs-CZ" dirty="0" err="1" smtClean="0"/>
              <a:t>Гиппиус</a:t>
            </a:r>
            <a:r>
              <a:rPr lang="ru-RU" dirty="0" smtClean="0"/>
              <a:t> представляла как отдельный литературный жанр, в которых</a:t>
            </a:r>
            <a:r>
              <a:rPr lang="cs-CZ" dirty="0" smtClean="0"/>
              <a:t> </a:t>
            </a:r>
            <a:r>
              <a:rPr lang="cs-CZ" dirty="0" err="1" smtClean="0"/>
              <a:t>детально</a:t>
            </a:r>
            <a:r>
              <a:rPr lang="cs-CZ" dirty="0" smtClean="0"/>
              <a:t> </a:t>
            </a:r>
            <a:r>
              <a:rPr lang="cs-CZ" dirty="0" err="1" smtClean="0"/>
              <a:t>описывала</a:t>
            </a:r>
            <a:r>
              <a:rPr lang="cs-CZ" dirty="0" smtClean="0"/>
              <a:t> </a:t>
            </a:r>
            <a:r>
              <a:rPr lang="cs-CZ" dirty="0" err="1" smtClean="0"/>
              <a:t>смерть</a:t>
            </a:r>
            <a:r>
              <a:rPr lang="cs-CZ" dirty="0" smtClean="0"/>
              <a:t> </a:t>
            </a:r>
            <a:r>
              <a:rPr lang="cs-CZ" dirty="0" err="1" smtClean="0"/>
              <a:t>старого</a:t>
            </a:r>
            <a:r>
              <a:rPr lang="cs-CZ" dirty="0" smtClean="0"/>
              <a:t> </a:t>
            </a:r>
            <a:r>
              <a:rPr lang="cs-CZ" dirty="0" err="1" smtClean="0"/>
              <a:t>Русского</a:t>
            </a:r>
            <a:r>
              <a:rPr lang="cs-CZ" dirty="0" smtClean="0"/>
              <a:t> </a:t>
            </a:r>
            <a:r>
              <a:rPr lang="cs-CZ" dirty="0" err="1" smtClean="0"/>
              <a:t>мира</a:t>
            </a:r>
            <a:r>
              <a:rPr lang="cs-CZ" dirty="0" smtClean="0"/>
              <a:t> и </a:t>
            </a:r>
            <a:r>
              <a:rPr lang="cs-CZ" dirty="0" err="1" smtClean="0"/>
              <a:t>восхождение</a:t>
            </a:r>
            <a:r>
              <a:rPr lang="cs-CZ" dirty="0" smtClean="0"/>
              <a:t> </a:t>
            </a:r>
            <a:r>
              <a:rPr lang="cs-CZ" dirty="0" err="1" smtClean="0"/>
              <a:t>нового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4248472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Гиппиус</a:t>
            </a:r>
            <a:r>
              <a:rPr lang="cs-CZ" dirty="0" smtClean="0"/>
              <a:t> </a:t>
            </a:r>
            <a:r>
              <a:rPr lang="cs-CZ" dirty="0" err="1" smtClean="0"/>
              <a:t>эмигр</a:t>
            </a:r>
            <a:r>
              <a:rPr lang="ru-RU" dirty="0" err="1" smtClean="0"/>
              <a:t>ировала</a:t>
            </a:r>
            <a:r>
              <a:rPr lang="cs-CZ" dirty="0" smtClean="0"/>
              <a:t> </a:t>
            </a:r>
            <a:r>
              <a:rPr lang="cs-CZ" dirty="0" err="1" smtClean="0"/>
              <a:t>из</a:t>
            </a:r>
            <a:r>
              <a:rPr lang="cs-CZ" dirty="0" smtClean="0"/>
              <a:t> </a:t>
            </a:r>
            <a:r>
              <a:rPr lang="cs-CZ" dirty="0" err="1" smtClean="0"/>
              <a:t>России</a:t>
            </a:r>
            <a:r>
              <a:rPr lang="cs-CZ" dirty="0" smtClean="0"/>
              <a:t> в </a:t>
            </a:r>
            <a:r>
              <a:rPr lang="cs-CZ" dirty="0" err="1" smtClean="0"/>
              <a:t>Европ</a:t>
            </a:r>
            <a:r>
              <a:rPr lang="ru-RU" dirty="0" smtClean="0"/>
              <a:t>у в 1920 г.</a:t>
            </a:r>
            <a:endParaRPr lang="cs-CZ" dirty="0"/>
          </a:p>
          <a:p>
            <a:r>
              <a:rPr lang="ru-RU" dirty="0" smtClean="0"/>
              <a:t>Ее м</a:t>
            </a:r>
            <a:r>
              <a:rPr lang="cs-CZ" dirty="0" err="1" smtClean="0"/>
              <a:t>етафоры</a:t>
            </a:r>
            <a:r>
              <a:rPr lang="cs-CZ" dirty="0" smtClean="0"/>
              <a:t> </a:t>
            </a:r>
            <a:r>
              <a:rPr lang="cs-CZ" dirty="0" err="1" smtClean="0"/>
              <a:t>станов</a:t>
            </a:r>
            <a:r>
              <a:rPr lang="ru-RU" dirty="0" err="1" smtClean="0"/>
              <a:t>ились</a:t>
            </a:r>
            <a:r>
              <a:rPr lang="cs-CZ" dirty="0" smtClean="0"/>
              <a:t> </a:t>
            </a:r>
            <a:r>
              <a:rPr lang="cs-CZ" dirty="0" err="1" smtClean="0"/>
              <a:t>ключевыми</a:t>
            </a:r>
            <a:r>
              <a:rPr lang="cs-CZ" dirty="0" smtClean="0"/>
              <a:t> в </a:t>
            </a:r>
            <a:r>
              <a:rPr lang="cs-CZ" dirty="0" err="1" smtClean="0"/>
              <a:t>последнем</a:t>
            </a:r>
            <a:r>
              <a:rPr lang="cs-CZ" dirty="0" smtClean="0"/>
              <a:t> </a:t>
            </a:r>
            <a:r>
              <a:rPr lang="cs-CZ" dirty="0" err="1" smtClean="0"/>
              <a:t>сборнике</a:t>
            </a:r>
            <a:r>
              <a:rPr lang="cs-CZ" dirty="0" smtClean="0"/>
              <a:t> «</a:t>
            </a:r>
            <a:r>
              <a:rPr lang="cs-CZ" dirty="0" err="1" smtClean="0"/>
              <a:t>Сияния</a:t>
            </a:r>
            <a:r>
              <a:rPr lang="cs-CZ" dirty="0" smtClean="0"/>
              <a:t>»</a:t>
            </a:r>
            <a:r>
              <a:rPr lang="ru-RU" dirty="0" smtClean="0"/>
              <a:t>.</a:t>
            </a:r>
          </a:p>
          <a:p>
            <a:r>
              <a:rPr lang="cs-CZ" dirty="0" smtClean="0"/>
              <a:t>В 1941 </a:t>
            </a:r>
            <a:r>
              <a:rPr lang="cs-CZ" dirty="0" smtClean="0"/>
              <a:t>г</a:t>
            </a:r>
            <a:r>
              <a:rPr lang="ru-RU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ум</a:t>
            </a:r>
            <a:r>
              <a:rPr lang="ru-RU" dirty="0" smtClean="0"/>
              <a:t>ер ее</a:t>
            </a:r>
            <a:r>
              <a:rPr lang="cs-CZ" dirty="0" smtClean="0"/>
              <a:t> </a:t>
            </a:r>
            <a:r>
              <a:rPr lang="cs-CZ" dirty="0" err="1" smtClean="0"/>
              <a:t>муж</a:t>
            </a:r>
            <a:r>
              <a:rPr lang="ru-RU" dirty="0" smtClean="0"/>
              <a:t>.</a:t>
            </a:r>
            <a:r>
              <a:rPr lang="cs-CZ" dirty="0" smtClean="0"/>
              <a:t>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 smtClean="0"/>
              <a:t>месте </a:t>
            </a:r>
            <a:r>
              <a:rPr lang="ru-RU" dirty="0" smtClean="0"/>
              <a:t>с </a:t>
            </a:r>
            <a:r>
              <a:rPr lang="ru-RU" dirty="0" smtClean="0"/>
              <a:t>ним </a:t>
            </a:r>
            <a:r>
              <a:rPr lang="ru-RU" dirty="0" smtClean="0"/>
              <a:t>издавала журнал «Новый путь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Она работала </a:t>
            </a:r>
            <a:r>
              <a:rPr lang="ru-RU" dirty="0" smtClean="0"/>
              <a:t>над его биографией, которую не окончила и умерла в 1945 году в Париже</a:t>
            </a:r>
            <a:r>
              <a:rPr lang="ru-RU" dirty="0" smtClean="0"/>
              <a:t>.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 numCol="2">
            <a:normAutofit fontScale="55000" lnSpcReduction="20000"/>
          </a:bodyPr>
          <a:lstStyle/>
          <a:p>
            <a:pPr fontAlgn="t"/>
            <a:r>
              <a:rPr lang="ru-RU" b="1" dirty="0" smtClean="0"/>
              <a:t>Закат</a:t>
            </a:r>
          </a:p>
          <a:p>
            <a:pPr>
              <a:buNone/>
            </a:pPr>
            <a:r>
              <a:rPr lang="ru-RU" dirty="0" smtClean="0"/>
              <a:t>Освещена последняя сосна. </a:t>
            </a:r>
          </a:p>
          <a:p>
            <a:pPr>
              <a:buNone/>
            </a:pPr>
            <a:r>
              <a:rPr lang="ru-RU" dirty="0" smtClean="0"/>
              <a:t>Под нею темный кряж пушится. </a:t>
            </a:r>
          </a:p>
          <a:p>
            <a:pPr>
              <a:buNone/>
            </a:pPr>
            <a:r>
              <a:rPr lang="ru-RU" dirty="0" smtClean="0"/>
              <a:t>Сейчас погаснет и она. </a:t>
            </a:r>
          </a:p>
          <a:p>
            <a:pPr>
              <a:buNone/>
            </a:pPr>
            <a:r>
              <a:rPr lang="ru-RU" dirty="0" smtClean="0"/>
              <a:t>День конченый - не повторится.</a:t>
            </a:r>
          </a:p>
          <a:p>
            <a:pPr>
              <a:buNone/>
            </a:pPr>
            <a:r>
              <a:rPr lang="ru-RU" dirty="0" smtClean="0"/>
              <a:t>День кончился. Что было в нем?</a:t>
            </a:r>
          </a:p>
          <a:p>
            <a:pPr>
              <a:buNone/>
            </a:pPr>
            <a:r>
              <a:rPr lang="ru-RU" dirty="0" smtClean="0"/>
              <a:t>Не знаю, пролетел, как птица. </a:t>
            </a:r>
          </a:p>
          <a:p>
            <a:pPr>
              <a:buNone/>
            </a:pPr>
            <a:r>
              <a:rPr lang="ru-RU" dirty="0" smtClean="0"/>
              <a:t>Он был обыкновенным днем, </a:t>
            </a:r>
          </a:p>
          <a:p>
            <a:pPr>
              <a:buNone/>
            </a:pPr>
            <a:r>
              <a:rPr lang="ru-RU" dirty="0" smtClean="0"/>
              <a:t>А все-таки - не повторится.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fontAlgn="t"/>
            <a:r>
              <a:rPr lang="ru-RU" b="1" dirty="0" smtClean="0"/>
              <a:t>А. Блоку</a:t>
            </a:r>
          </a:p>
          <a:p>
            <a:pPr>
              <a:buNone/>
            </a:pPr>
            <a:r>
              <a:rPr lang="ru-RU" i="1" dirty="0" smtClean="0"/>
              <a:t>Дитя, потерянное всеми...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Все это было, кажется в последний, </a:t>
            </a:r>
          </a:p>
          <a:p>
            <a:pPr>
              <a:buNone/>
            </a:pPr>
            <a:r>
              <a:rPr lang="ru-RU" dirty="0" smtClean="0"/>
              <a:t>В последний вечер, в вешний час... </a:t>
            </a:r>
          </a:p>
          <a:p>
            <a:pPr>
              <a:buNone/>
            </a:pPr>
            <a:r>
              <a:rPr lang="ru-RU" dirty="0" smtClean="0"/>
              <a:t>И плакала безумная в передней,</a:t>
            </a:r>
          </a:p>
          <a:p>
            <a:pPr>
              <a:buNone/>
            </a:pPr>
            <a:r>
              <a:rPr lang="ru-RU" dirty="0" smtClean="0"/>
              <a:t>О чем-то умоляя нас. </a:t>
            </a:r>
          </a:p>
          <a:p>
            <a:pPr>
              <a:buNone/>
            </a:pPr>
            <a:r>
              <a:rPr lang="ru-RU" dirty="0" smtClean="0"/>
              <a:t>Потом сидели мы под лампой блеклой, </a:t>
            </a:r>
          </a:p>
          <a:p>
            <a:pPr>
              <a:buNone/>
            </a:pPr>
            <a:r>
              <a:rPr lang="ru-RU" dirty="0" smtClean="0"/>
              <a:t>Что золотила тонкий дым, </a:t>
            </a:r>
          </a:p>
          <a:p>
            <a:pPr>
              <a:buNone/>
            </a:pPr>
            <a:r>
              <a:rPr lang="ru-RU" dirty="0" smtClean="0"/>
              <a:t>А поздние распахнутые стекла</a:t>
            </a:r>
          </a:p>
          <a:p>
            <a:pPr>
              <a:buNone/>
            </a:pPr>
            <a:r>
              <a:rPr lang="ru-RU" dirty="0" smtClean="0"/>
              <a:t>Отсвечивали </a:t>
            </a:r>
            <a:r>
              <a:rPr lang="ru-RU" dirty="0" err="1" smtClean="0"/>
              <a:t>голубым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Ты, выйдя, задержался у решетки, </a:t>
            </a:r>
          </a:p>
          <a:p>
            <a:pPr>
              <a:buNone/>
            </a:pPr>
            <a:r>
              <a:rPr lang="ru-RU" dirty="0" smtClean="0"/>
              <a:t>Я говорил с тобою из окна. </a:t>
            </a:r>
          </a:p>
          <a:p>
            <a:pPr>
              <a:buNone/>
            </a:pPr>
            <a:r>
              <a:rPr lang="ru-RU" dirty="0" smtClean="0"/>
              <a:t>И ветви юные чертились четко </a:t>
            </a:r>
          </a:p>
          <a:p>
            <a:pPr>
              <a:buNone/>
            </a:pPr>
            <a:r>
              <a:rPr lang="ru-RU" dirty="0" smtClean="0"/>
              <a:t>На небе — зеленей вина. </a:t>
            </a:r>
          </a:p>
          <a:p>
            <a:pPr>
              <a:buNone/>
            </a:pPr>
            <a:r>
              <a:rPr lang="ru-RU" dirty="0" smtClean="0"/>
              <a:t>Прямая улица была пустынна, </a:t>
            </a:r>
          </a:p>
          <a:p>
            <a:pPr>
              <a:buNone/>
            </a:pPr>
            <a:r>
              <a:rPr lang="ru-RU" dirty="0" smtClean="0"/>
              <a:t>И ты ушел — в нее, туда... </a:t>
            </a:r>
          </a:p>
          <a:p>
            <a:pPr>
              <a:buNone/>
            </a:pPr>
            <a:r>
              <a:rPr lang="ru-RU" dirty="0" smtClean="0"/>
              <a:t>Я не прощу. Душа твоя невинна. </a:t>
            </a:r>
          </a:p>
          <a:p>
            <a:pPr>
              <a:buNone/>
            </a:pPr>
            <a:r>
              <a:rPr lang="ru-RU" dirty="0" smtClean="0"/>
              <a:t>Я не прощу ей — никогда.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Сочинения: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Проза</a:t>
            </a:r>
            <a:r>
              <a:rPr lang="ru-RU" dirty="0" smtClean="0"/>
              <a:t> (рассказы): </a:t>
            </a:r>
            <a:r>
              <a:rPr lang="cs-CZ" dirty="0" err="1" smtClean="0"/>
              <a:t>Новые</a:t>
            </a:r>
            <a:r>
              <a:rPr lang="cs-CZ" dirty="0" smtClean="0"/>
              <a:t> </a:t>
            </a:r>
            <a:r>
              <a:rPr lang="cs-CZ" dirty="0" err="1" smtClean="0"/>
              <a:t>люди</a:t>
            </a:r>
            <a:r>
              <a:rPr lang="cs-CZ" dirty="0" smtClean="0"/>
              <a:t>, 1896, </a:t>
            </a:r>
            <a:r>
              <a:rPr lang="cs-CZ" dirty="0" err="1" smtClean="0"/>
              <a:t>Зеркала</a:t>
            </a:r>
            <a:r>
              <a:rPr lang="cs-CZ" dirty="0" smtClean="0"/>
              <a:t>, 1898, </a:t>
            </a:r>
            <a:r>
              <a:rPr lang="cs-CZ" dirty="0" err="1" smtClean="0"/>
              <a:t>Златоцвет</a:t>
            </a:r>
            <a:r>
              <a:rPr lang="cs-CZ" dirty="0" smtClean="0"/>
              <a:t>, 1898, </a:t>
            </a:r>
            <a:r>
              <a:rPr lang="cs-CZ" dirty="0" err="1" smtClean="0"/>
              <a:t>Третья</a:t>
            </a:r>
            <a:r>
              <a:rPr lang="cs-CZ" dirty="0" smtClean="0"/>
              <a:t> </a:t>
            </a:r>
            <a:r>
              <a:rPr lang="cs-CZ" dirty="0" err="1" smtClean="0"/>
              <a:t>книга</a:t>
            </a:r>
            <a:r>
              <a:rPr lang="cs-CZ" dirty="0" smtClean="0"/>
              <a:t> </a:t>
            </a:r>
            <a:r>
              <a:rPr lang="cs-CZ" dirty="0" err="1" smtClean="0"/>
              <a:t>рассказов</a:t>
            </a:r>
            <a:r>
              <a:rPr lang="cs-CZ" dirty="0" smtClean="0"/>
              <a:t>, 1902, </a:t>
            </a:r>
            <a:r>
              <a:rPr lang="cs-CZ" dirty="0" err="1" smtClean="0"/>
              <a:t>Алый</a:t>
            </a:r>
            <a:r>
              <a:rPr lang="cs-CZ" dirty="0" smtClean="0"/>
              <a:t> </a:t>
            </a:r>
            <a:r>
              <a:rPr lang="cs-CZ" dirty="0" err="1" smtClean="0"/>
              <a:t>меч</a:t>
            </a:r>
            <a:r>
              <a:rPr lang="cs-CZ" dirty="0" smtClean="0"/>
              <a:t>, 1906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ru-RU" b="1" dirty="0" smtClean="0"/>
              <a:t>Поэзия</a:t>
            </a:r>
            <a:r>
              <a:rPr lang="ru-RU" dirty="0" smtClean="0"/>
              <a:t>: Последние стихи, 1918, Петербургский дневник, 1922, Сияния, 1938.</a:t>
            </a:r>
            <a:endParaRPr lang="cs-CZ" dirty="0" smtClean="0"/>
          </a:p>
          <a:p>
            <a:r>
              <a:rPr lang="ru-RU" b="1" dirty="0" smtClean="0"/>
              <a:t>Драма</a:t>
            </a:r>
            <a:r>
              <a:rPr lang="ru-RU" dirty="0" smtClean="0"/>
              <a:t>: </a:t>
            </a:r>
            <a:r>
              <a:rPr lang="cs-CZ" dirty="0" err="1" smtClean="0"/>
              <a:t>Маков</a:t>
            </a:r>
            <a:r>
              <a:rPr lang="cs-CZ" dirty="0" smtClean="0"/>
              <a:t> </a:t>
            </a:r>
            <a:r>
              <a:rPr lang="cs-CZ" dirty="0" err="1" smtClean="0"/>
              <a:t>цвет</a:t>
            </a:r>
            <a:r>
              <a:rPr lang="cs-CZ" dirty="0" smtClean="0"/>
              <a:t>, 1908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ru-RU" b="1" dirty="0" smtClean="0"/>
              <a:t>Критика</a:t>
            </a:r>
            <a:r>
              <a:rPr lang="ru-RU" dirty="0" smtClean="0"/>
              <a:t>: </a:t>
            </a:r>
            <a:r>
              <a:rPr lang="cs-CZ" dirty="0" err="1" smtClean="0"/>
              <a:t>Литературный</a:t>
            </a:r>
            <a:r>
              <a:rPr lang="cs-CZ" dirty="0" smtClean="0"/>
              <a:t> </a:t>
            </a:r>
            <a:r>
              <a:rPr lang="cs-CZ" dirty="0" err="1" smtClean="0"/>
              <a:t>дневник</a:t>
            </a:r>
            <a:r>
              <a:rPr lang="ru-RU" dirty="0" smtClean="0"/>
              <a:t>, </a:t>
            </a:r>
            <a:r>
              <a:rPr lang="cs-CZ" dirty="0" smtClean="0"/>
              <a:t>1899 – 1907, </a:t>
            </a:r>
            <a:r>
              <a:rPr lang="ru-RU" dirty="0" smtClean="0"/>
              <a:t>выбор критик.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Чешский перевод: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smtClean="0"/>
              <a:t>Noví lidé</a:t>
            </a:r>
            <a:r>
              <a:rPr lang="cs-CZ" dirty="0" smtClean="0"/>
              <a:t>, povídky, překlad Jan </a:t>
            </a:r>
            <a:r>
              <a:rPr lang="cs-CZ" dirty="0" err="1" smtClean="0"/>
              <a:t>Stenhart</a:t>
            </a:r>
            <a:r>
              <a:rPr lang="cs-CZ" dirty="0" smtClean="0"/>
              <a:t>, </a:t>
            </a:r>
            <a:r>
              <a:rPr lang="cs-CZ" dirty="0" err="1" smtClean="0"/>
              <a:t>Kamilla</a:t>
            </a:r>
            <a:r>
              <a:rPr lang="cs-CZ" dirty="0" smtClean="0"/>
              <a:t> Neumannová 1907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i="1" dirty="0" smtClean="0"/>
              <a:t>Zlatokvět</a:t>
            </a:r>
            <a:r>
              <a:rPr lang="cs-CZ" dirty="0" smtClean="0"/>
              <a:t>, překlad Stanislav Minařík, Josef Richard Vilímek, 1913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i="1" dirty="0" smtClean="0"/>
              <a:t>Makový květ</a:t>
            </a:r>
            <a:r>
              <a:rPr lang="cs-CZ" dirty="0" smtClean="0"/>
              <a:t>, drama o čtyřech dějstvích (spoluautoři: </a:t>
            </a:r>
            <a:r>
              <a:rPr lang="cs-CZ" dirty="0" err="1" smtClean="0"/>
              <a:t>Dmitrij</a:t>
            </a:r>
            <a:r>
              <a:rPr lang="cs-CZ" dirty="0" smtClean="0"/>
              <a:t> </a:t>
            </a:r>
            <a:r>
              <a:rPr lang="cs-CZ" dirty="0" err="1" smtClean="0"/>
              <a:t>Sergejevič</a:t>
            </a:r>
            <a:r>
              <a:rPr lang="cs-CZ" dirty="0" smtClean="0"/>
              <a:t> </a:t>
            </a:r>
            <a:r>
              <a:rPr lang="cs-CZ" dirty="0" err="1" smtClean="0"/>
              <a:t>Merežkovskij</a:t>
            </a:r>
            <a:r>
              <a:rPr lang="cs-CZ" dirty="0" smtClean="0"/>
              <a:t>, </a:t>
            </a:r>
            <a:r>
              <a:rPr lang="cs-CZ" dirty="0" err="1" smtClean="0"/>
              <a:t>Dmitrij</a:t>
            </a:r>
            <a:r>
              <a:rPr lang="cs-CZ" dirty="0" smtClean="0"/>
              <a:t> </a:t>
            </a:r>
            <a:r>
              <a:rPr lang="cs-CZ" dirty="0" err="1" smtClean="0"/>
              <a:t>Filosofov</a:t>
            </a:r>
            <a:r>
              <a:rPr lang="cs-CZ" dirty="0" smtClean="0"/>
              <a:t>); překlad: Žofie Pohorská, Bedřich Kočí, 1919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i="1" dirty="0" smtClean="0"/>
              <a:t>Svatý hřích</a:t>
            </a:r>
            <a:r>
              <a:rPr lang="cs-CZ" dirty="0" smtClean="0"/>
              <a:t>, překlad Miroslav Staněk, Havran, 2002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i="1" dirty="0" smtClean="0"/>
              <a:t>Poslední básně</a:t>
            </a:r>
            <a:r>
              <a:rPr lang="en-US" dirty="0" smtClean="0"/>
              <a:t>,</a:t>
            </a:r>
            <a:r>
              <a:rPr lang="cs-CZ" dirty="0" smtClean="0"/>
              <a:t> překlad Jakub Kostelník; doslov napsal Ivo </a:t>
            </a:r>
            <a:r>
              <a:rPr lang="cs-CZ" dirty="0" smtClean="0"/>
              <a:t>Pospíšil</a:t>
            </a:r>
            <a:r>
              <a:rPr lang="ru-RU" dirty="0" smtClean="0"/>
              <a:t>, 2005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Markéta </a:t>
            </a:r>
            <a:r>
              <a:rPr lang="cs-CZ" dirty="0" err="1" smtClean="0"/>
              <a:t>Sidková</a:t>
            </a:r>
            <a:r>
              <a:rPr lang="cs-CZ" dirty="0" smtClean="0"/>
              <a:t> - 201</a:t>
            </a:r>
            <a:r>
              <a:rPr lang="ru-RU" dirty="0" smtClean="0"/>
              <a:t>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F3C5-CBAC-4FD8-B886-01D64D3E228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568</Words>
  <Application>Microsoft Office PowerPoint</Application>
  <PresentationFormat>Předvádění na obrazovce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Зинаида Николаевна Гиппиус  (1869 - 1945)</vt:lpstr>
      <vt:lpstr>Snímek 2</vt:lpstr>
      <vt:lpstr>Snímek 3</vt:lpstr>
      <vt:lpstr>Snímek 4</vt:lpstr>
      <vt:lpstr>Snímek 5</vt:lpstr>
      <vt:lpstr>Snímek 6</vt:lpstr>
      <vt:lpstr>Snímek 7</vt:lpstr>
      <vt:lpstr>Сочинения:</vt:lpstr>
      <vt:lpstr>Чешский перевод:</vt:lpstr>
      <vt:lpstr>Список использованной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Елена Александровна Благинина  (1903 - 1989)</dc:title>
  <dc:creator>Markéta</dc:creator>
  <cp:lastModifiedBy>Markéta</cp:lastModifiedBy>
  <cp:revision>35</cp:revision>
  <dcterms:created xsi:type="dcterms:W3CDTF">2013-11-17T18:49:34Z</dcterms:created>
  <dcterms:modified xsi:type="dcterms:W3CDTF">2014-04-23T20:49:03Z</dcterms:modified>
</cp:coreProperties>
</file>