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4" r:id="rId15"/>
    <p:sldId id="285" r:id="rId16"/>
    <p:sldId id="286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Oblečení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lav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3717429" cy="63795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odprse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572986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if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551" y="1124744"/>
            <a:ext cx="8086897" cy="54620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598818"/>
            <a:ext cx="4536504" cy="60486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šát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858" y="350855"/>
            <a:ext cx="8039590" cy="636099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ša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172"/>
            <a:ext cx="4536504" cy="68358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renýr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8177" y="1600200"/>
            <a:ext cx="572764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ukav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60901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976664" cy="67863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u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59450"/>
            <a:ext cx="4536504" cy="65985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-259070"/>
            <a:ext cx="6120680" cy="711707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341337" cy="685972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760640" cy="688284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606" y="0"/>
            <a:ext cx="592973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5" y="0"/>
            <a:ext cx="5184576" cy="689862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531428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570"/>
            <a:ext cx="4968552" cy="684643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760640" cy="67525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96952"/>
            <a:ext cx="5112568" cy="676104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328592" cy="666073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ale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548680"/>
            <a:ext cx="5690765" cy="569076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5795177" cy="687605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5746169" cy="68512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lobo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4219575" cy="3209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rať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5986489" cy="568716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rav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7200800" cy="5390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ik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4176464" cy="628039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otýl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875" y="1986756"/>
            <a:ext cx="7334250" cy="3752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ás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380507" cy="438050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Předvádění na obrazovce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Oblečení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Oblečení</dc:title>
  <dc:creator>lektor</dc:creator>
  <cp:lastModifiedBy>lektor</cp:lastModifiedBy>
  <cp:revision>2</cp:revision>
  <dcterms:created xsi:type="dcterms:W3CDTF">2012-12-12T10:41:30Z</dcterms:created>
  <dcterms:modified xsi:type="dcterms:W3CDTF">2012-12-12T10:53:09Z</dcterms:modified>
</cp:coreProperties>
</file>