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8" r:id="rId3"/>
    <p:sldId id="279" r:id="rId4"/>
    <p:sldId id="280" r:id="rId5"/>
    <p:sldId id="281" r:id="rId6"/>
    <p:sldId id="257" r:id="rId7"/>
    <p:sldId id="287" r:id="rId8"/>
    <p:sldId id="276" r:id="rId9"/>
    <p:sldId id="290" r:id="rId10"/>
    <p:sldId id="291" r:id="rId11"/>
    <p:sldId id="289" r:id="rId12"/>
    <p:sldId id="294" r:id="rId13"/>
    <p:sldId id="295" r:id="rId14"/>
    <p:sldId id="296" r:id="rId15"/>
    <p:sldId id="297" r:id="rId16"/>
    <p:sldId id="300" r:id="rId17"/>
    <p:sldId id="301" r:id="rId18"/>
    <p:sldId id="288" r:id="rId19"/>
    <p:sldId id="283" r:id="rId20"/>
    <p:sldId id="285" r:id="rId21"/>
    <p:sldId id="277" r:id="rId22"/>
    <p:sldId id="292" r:id="rId23"/>
    <p:sldId id="260" r:id="rId24"/>
    <p:sldId id="299" r:id="rId25"/>
    <p:sldId id="298" r:id="rId26"/>
    <p:sldId id="265" r:id="rId27"/>
    <p:sldId id="266" r:id="rId28"/>
    <p:sldId id="267" r:id="rId29"/>
    <p:sldId id="293" r:id="rId30"/>
    <p:sldId id="302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1792B-27AE-4421-802D-6F436D185AB9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A88A8F3-20EA-4F00-B7D1-265E65012BD1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Právo – žádat a garantovat </a:t>
          </a:r>
          <a:endParaRPr lang="cs-CZ" b="1" dirty="0">
            <a:solidFill>
              <a:schemeClr val="tx1"/>
            </a:solidFill>
          </a:endParaRPr>
        </a:p>
      </dgm:t>
    </dgm:pt>
    <dgm:pt modelId="{14EAFA80-FDF0-4DAD-89AE-80796EC43A69}" type="parTrans" cxnId="{7E12670B-C94A-4B56-AE9D-09AE64152157}">
      <dgm:prSet/>
      <dgm:spPr/>
      <dgm:t>
        <a:bodyPr/>
        <a:lstStyle/>
        <a:p>
          <a:endParaRPr lang="cs-CZ"/>
        </a:p>
      </dgm:t>
    </dgm:pt>
    <dgm:pt modelId="{9D9FE1A2-5758-4C15-A4CB-7D13D381839A}" type="sibTrans" cxnId="{7E12670B-C94A-4B56-AE9D-09AE64152157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1AAACFBF-7E93-465F-8218-DCAED850FC85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Potřeba – zajištovat  </a:t>
          </a:r>
          <a:endParaRPr lang="cs-CZ" b="1" dirty="0">
            <a:solidFill>
              <a:schemeClr val="tx1"/>
            </a:solidFill>
          </a:endParaRPr>
        </a:p>
      </dgm:t>
    </dgm:pt>
    <dgm:pt modelId="{5A3B904D-DF86-47DA-9AC1-3D0F0FCE6A94}" type="parTrans" cxnId="{94E81EF3-D28A-47B1-A3E2-F8D141C96E90}">
      <dgm:prSet/>
      <dgm:spPr/>
      <dgm:t>
        <a:bodyPr/>
        <a:lstStyle/>
        <a:p>
          <a:endParaRPr lang="cs-CZ"/>
        </a:p>
      </dgm:t>
    </dgm:pt>
    <dgm:pt modelId="{E90EF973-2598-432C-BC66-BEEEA69B682A}" type="sibTrans" cxnId="{94E81EF3-D28A-47B1-A3E2-F8D141C96E90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B224F724-F129-424F-9A4D-D34905DAECC2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Předmět obchodu – kupovat a zprostředkovat </a:t>
          </a:r>
          <a:endParaRPr lang="cs-CZ" b="1" dirty="0">
            <a:solidFill>
              <a:schemeClr val="tx1"/>
            </a:solidFill>
          </a:endParaRPr>
        </a:p>
      </dgm:t>
    </dgm:pt>
    <dgm:pt modelId="{8B292DF9-82EA-47AB-AE80-6DB9FA1C4446}" type="parTrans" cxnId="{5852D0E3-8941-4D86-B0E9-C828D84B6EFE}">
      <dgm:prSet/>
      <dgm:spPr/>
      <dgm:t>
        <a:bodyPr/>
        <a:lstStyle/>
        <a:p>
          <a:endParaRPr lang="cs-CZ"/>
        </a:p>
      </dgm:t>
    </dgm:pt>
    <dgm:pt modelId="{29026B9E-23B5-4F17-8E44-D0CF0094A43F}" type="sibTrans" cxnId="{5852D0E3-8941-4D86-B0E9-C828D84B6EFE}">
      <dgm:prSet/>
      <dgm:spPr>
        <a:solidFill>
          <a:srgbClr val="FFC000"/>
        </a:solidFill>
      </dgm:spPr>
      <dgm:t>
        <a:bodyPr/>
        <a:lstStyle/>
        <a:p>
          <a:endParaRPr lang="cs-CZ"/>
        </a:p>
      </dgm:t>
    </dgm:pt>
    <dgm:pt modelId="{54928808-7230-4DFE-82B4-90C10B3F7838}" type="pres">
      <dgm:prSet presAssocID="{3291792B-27AE-4421-802D-6F436D185AB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51D7D75-7D18-4607-B5FB-8EE60A09DD49}" type="pres">
      <dgm:prSet presAssocID="{BA88A8F3-20EA-4F00-B7D1-265E65012BD1}" presName="node" presStyleLbl="node1" presStyleIdx="0" presStyleCnt="3" custScaleX="274831" custRadScaleRad="93417" custRadScaleInc="-2325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1383C4-36CA-4161-8C1F-E3EA6C61F396}" type="pres">
      <dgm:prSet presAssocID="{9D9FE1A2-5758-4C15-A4CB-7D13D381839A}" presName="sibTrans" presStyleLbl="sibTrans2D1" presStyleIdx="0" presStyleCnt="3" custScaleX="144592"/>
      <dgm:spPr/>
      <dgm:t>
        <a:bodyPr/>
        <a:lstStyle/>
        <a:p>
          <a:endParaRPr lang="cs-CZ"/>
        </a:p>
      </dgm:t>
    </dgm:pt>
    <dgm:pt modelId="{E87986E0-8359-459F-AEA5-A61932064F73}" type="pres">
      <dgm:prSet presAssocID="{9D9FE1A2-5758-4C15-A4CB-7D13D381839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33ED639C-B34D-475E-9501-1B3AE40DC85A}" type="pres">
      <dgm:prSet presAssocID="{1AAACFBF-7E93-465F-8218-DCAED850FC85}" presName="node" presStyleLbl="node1" presStyleIdx="1" presStyleCnt="3" custScaleX="185082" custRadScaleRad="141367" custRadScaleInc="-1541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36DB2CB-58A8-47EA-9309-98DFF2B8EF63}" type="pres">
      <dgm:prSet presAssocID="{E90EF973-2598-432C-BC66-BEEEA69B682A}" presName="sibTrans" presStyleLbl="sibTrans2D1" presStyleIdx="1" presStyleCnt="3"/>
      <dgm:spPr/>
      <dgm:t>
        <a:bodyPr/>
        <a:lstStyle/>
        <a:p>
          <a:endParaRPr lang="cs-CZ"/>
        </a:p>
      </dgm:t>
    </dgm:pt>
    <dgm:pt modelId="{F1D2E90C-8064-4796-A065-A6B65A273669}" type="pres">
      <dgm:prSet presAssocID="{E90EF973-2598-432C-BC66-BEEEA69B682A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BF20FD07-ABD1-4438-8999-7DA875F45C9D}" type="pres">
      <dgm:prSet presAssocID="{B224F724-F129-424F-9A4D-D34905DAECC2}" presName="node" presStyleLbl="node1" presStyleIdx="2" presStyleCnt="3" custScaleX="163170" custRadScaleRad="134036" custRadScaleInc="169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0B243C-D77C-4901-B1A2-FEFB2DE80608}" type="pres">
      <dgm:prSet presAssocID="{29026B9E-23B5-4F17-8E44-D0CF0094A43F}" presName="sibTrans" presStyleLbl="sibTrans2D1" presStyleIdx="2" presStyleCnt="3" custScaleX="114228"/>
      <dgm:spPr/>
      <dgm:t>
        <a:bodyPr/>
        <a:lstStyle/>
        <a:p>
          <a:endParaRPr lang="cs-CZ"/>
        </a:p>
      </dgm:t>
    </dgm:pt>
    <dgm:pt modelId="{1E25B571-F313-4004-89A0-61F78E61B568}" type="pres">
      <dgm:prSet presAssocID="{29026B9E-23B5-4F17-8E44-D0CF0094A43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41425C35-1AAA-4F76-BB6E-FD3D9F3923ED}" type="presOf" srcId="{29026B9E-23B5-4F17-8E44-D0CF0094A43F}" destId="{170B243C-D77C-4901-B1A2-FEFB2DE80608}" srcOrd="0" destOrd="0" presId="urn:microsoft.com/office/officeart/2005/8/layout/cycle7"/>
    <dgm:cxn modelId="{4350DD97-B3C2-4622-8333-17D3551E1D3D}" type="presOf" srcId="{B224F724-F129-424F-9A4D-D34905DAECC2}" destId="{BF20FD07-ABD1-4438-8999-7DA875F45C9D}" srcOrd="0" destOrd="0" presId="urn:microsoft.com/office/officeart/2005/8/layout/cycle7"/>
    <dgm:cxn modelId="{CF37A6E8-77EF-4AA5-88A1-32A4EDBFD5E5}" type="presOf" srcId="{9D9FE1A2-5758-4C15-A4CB-7D13D381839A}" destId="{9A1383C4-36CA-4161-8C1F-E3EA6C61F396}" srcOrd="0" destOrd="0" presId="urn:microsoft.com/office/officeart/2005/8/layout/cycle7"/>
    <dgm:cxn modelId="{94E81EF3-D28A-47B1-A3E2-F8D141C96E90}" srcId="{3291792B-27AE-4421-802D-6F436D185AB9}" destId="{1AAACFBF-7E93-465F-8218-DCAED850FC85}" srcOrd="1" destOrd="0" parTransId="{5A3B904D-DF86-47DA-9AC1-3D0F0FCE6A94}" sibTransId="{E90EF973-2598-432C-BC66-BEEEA69B682A}"/>
    <dgm:cxn modelId="{436BF106-1949-4505-9512-52299C74B389}" type="presOf" srcId="{E90EF973-2598-432C-BC66-BEEEA69B682A}" destId="{F1D2E90C-8064-4796-A065-A6B65A273669}" srcOrd="1" destOrd="0" presId="urn:microsoft.com/office/officeart/2005/8/layout/cycle7"/>
    <dgm:cxn modelId="{DDA24117-046D-42B9-BAA0-DF5BEBEDB605}" type="presOf" srcId="{E90EF973-2598-432C-BC66-BEEEA69B682A}" destId="{D36DB2CB-58A8-47EA-9309-98DFF2B8EF63}" srcOrd="0" destOrd="0" presId="urn:microsoft.com/office/officeart/2005/8/layout/cycle7"/>
    <dgm:cxn modelId="{91394669-278E-4CBC-B1C5-D4605A495958}" type="presOf" srcId="{29026B9E-23B5-4F17-8E44-D0CF0094A43F}" destId="{1E25B571-F313-4004-89A0-61F78E61B568}" srcOrd="1" destOrd="0" presId="urn:microsoft.com/office/officeart/2005/8/layout/cycle7"/>
    <dgm:cxn modelId="{C19CBE76-A1DA-4808-9300-A904C747909E}" type="presOf" srcId="{1AAACFBF-7E93-465F-8218-DCAED850FC85}" destId="{33ED639C-B34D-475E-9501-1B3AE40DC85A}" srcOrd="0" destOrd="0" presId="urn:microsoft.com/office/officeart/2005/8/layout/cycle7"/>
    <dgm:cxn modelId="{B779B852-CBBB-4A3A-93CC-289A908C44A2}" type="presOf" srcId="{3291792B-27AE-4421-802D-6F436D185AB9}" destId="{54928808-7230-4DFE-82B4-90C10B3F7838}" srcOrd="0" destOrd="0" presId="urn:microsoft.com/office/officeart/2005/8/layout/cycle7"/>
    <dgm:cxn modelId="{7E12670B-C94A-4B56-AE9D-09AE64152157}" srcId="{3291792B-27AE-4421-802D-6F436D185AB9}" destId="{BA88A8F3-20EA-4F00-B7D1-265E65012BD1}" srcOrd="0" destOrd="0" parTransId="{14EAFA80-FDF0-4DAD-89AE-80796EC43A69}" sibTransId="{9D9FE1A2-5758-4C15-A4CB-7D13D381839A}"/>
    <dgm:cxn modelId="{5852D0E3-8941-4D86-B0E9-C828D84B6EFE}" srcId="{3291792B-27AE-4421-802D-6F436D185AB9}" destId="{B224F724-F129-424F-9A4D-D34905DAECC2}" srcOrd="2" destOrd="0" parTransId="{8B292DF9-82EA-47AB-AE80-6DB9FA1C4446}" sibTransId="{29026B9E-23B5-4F17-8E44-D0CF0094A43F}"/>
    <dgm:cxn modelId="{05ACC325-93E9-41C2-9F5B-056B28BB70B1}" type="presOf" srcId="{9D9FE1A2-5758-4C15-A4CB-7D13D381839A}" destId="{E87986E0-8359-459F-AEA5-A61932064F73}" srcOrd="1" destOrd="0" presId="urn:microsoft.com/office/officeart/2005/8/layout/cycle7"/>
    <dgm:cxn modelId="{7A726C00-962C-44DD-8F0E-FB7485FB9233}" type="presOf" srcId="{BA88A8F3-20EA-4F00-B7D1-265E65012BD1}" destId="{D51D7D75-7D18-4607-B5FB-8EE60A09DD49}" srcOrd="0" destOrd="0" presId="urn:microsoft.com/office/officeart/2005/8/layout/cycle7"/>
    <dgm:cxn modelId="{3702382D-A8B8-4FD6-9950-BF1EEC8CE65D}" type="presParOf" srcId="{54928808-7230-4DFE-82B4-90C10B3F7838}" destId="{D51D7D75-7D18-4607-B5FB-8EE60A09DD49}" srcOrd="0" destOrd="0" presId="urn:microsoft.com/office/officeart/2005/8/layout/cycle7"/>
    <dgm:cxn modelId="{1ECE6C5D-0808-4FA7-93E6-C7A676FC5B06}" type="presParOf" srcId="{54928808-7230-4DFE-82B4-90C10B3F7838}" destId="{9A1383C4-36CA-4161-8C1F-E3EA6C61F396}" srcOrd="1" destOrd="0" presId="urn:microsoft.com/office/officeart/2005/8/layout/cycle7"/>
    <dgm:cxn modelId="{2AB3AEDC-0705-4765-A3F5-75A79BAFE384}" type="presParOf" srcId="{9A1383C4-36CA-4161-8C1F-E3EA6C61F396}" destId="{E87986E0-8359-459F-AEA5-A61932064F73}" srcOrd="0" destOrd="0" presId="urn:microsoft.com/office/officeart/2005/8/layout/cycle7"/>
    <dgm:cxn modelId="{360D26C4-0F9D-4F6C-836D-4AE2DD4CBD57}" type="presParOf" srcId="{54928808-7230-4DFE-82B4-90C10B3F7838}" destId="{33ED639C-B34D-475E-9501-1B3AE40DC85A}" srcOrd="2" destOrd="0" presId="urn:microsoft.com/office/officeart/2005/8/layout/cycle7"/>
    <dgm:cxn modelId="{CEC6DFD6-0296-4658-B313-3630F082A2A7}" type="presParOf" srcId="{54928808-7230-4DFE-82B4-90C10B3F7838}" destId="{D36DB2CB-58A8-47EA-9309-98DFF2B8EF63}" srcOrd="3" destOrd="0" presId="urn:microsoft.com/office/officeart/2005/8/layout/cycle7"/>
    <dgm:cxn modelId="{10FD1AD2-B6C1-4325-942E-418BEBCC5D60}" type="presParOf" srcId="{D36DB2CB-58A8-47EA-9309-98DFF2B8EF63}" destId="{F1D2E90C-8064-4796-A065-A6B65A273669}" srcOrd="0" destOrd="0" presId="urn:microsoft.com/office/officeart/2005/8/layout/cycle7"/>
    <dgm:cxn modelId="{05CE0354-46F6-4986-A439-FC846A162802}" type="presParOf" srcId="{54928808-7230-4DFE-82B4-90C10B3F7838}" destId="{BF20FD07-ABD1-4438-8999-7DA875F45C9D}" srcOrd="4" destOrd="0" presId="urn:microsoft.com/office/officeart/2005/8/layout/cycle7"/>
    <dgm:cxn modelId="{F8DF849E-5A62-4831-913F-6A50FFD49F9D}" type="presParOf" srcId="{54928808-7230-4DFE-82B4-90C10B3F7838}" destId="{170B243C-D77C-4901-B1A2-FEFB2DE80608}" srcOrd="5" destOrd="0" presId="urn:microsoft.com/office/officeart/2005/8/layout/cycle7"/>
    <dgm:cxn modelId="{6B68B372-8EBE-438C-95A0-4CA1FFA463F4}" type="presParOf" srcId="{170B243C-D77C-4901-B1A2-FEFB2DE80608}" destId="{1E25B571-F313-4004-89A0-61F78E61B56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61015C-E6E8-4486-8F63-690F380C31E5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0F5D973-475E-4C0F-83C0-F6AED0346F6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Podporuje, </a:t>
          </a:r>
        </a:p>
        <a:p>
          <a:r>
            <a:rPr lang="cs-CZ" b="1" dirty="0" smtClean="0">
              <a:solidFill>
                <a:schemeClr val="tx1"/>
              </a:solidFill>
            </a:rPr>
            <a:t>pečuje,</a:t>
          </a:r>
        </a:p>
        <a:p>
          <a:r>
            <a:rPr lang="cs-CZ" b="1" dirty="0" smtClean="0">
              <a:solidFill>
                <a:schemeClr val="tx1"/>
              </a:solidFill>
            </a:rPr>
            <a:t>zajišťuje práva</a:t>
          </a:r>
          <a:endParaRPr lang="cs-CZ" b="1" dirty="0">
            <a:solidFill>
              <a:schemeClr val="tx1"/>
            </a:solidFill>
          </a:endParaRPr>
        </a:p>
      </dgm:t>
    </dgm:pt>
    <dgm:pt modelId="{C0DB7DD4-D86B-4060-9528-722FE646D087}" type="parTrans" cxnId="{D0439D4A-047D-4A3E-B5A1-218B0DB76EFA}">
      <dgm:prSet/>
      <dgm:spPr/>
      <dgm:t>
        <a:bodyPr/>
        <a:lstStyle/>
        <a:p>
          <a:endParaRPr lang="cs-CZ"/>
        </a:p>
      </dgm:t>
    </dgm:pt>
    <dgm:pt modelId="{2C04BCF3-E29F-46AB-B94E-3326EA951177}" type="sibTrans" cxnId="{D0439D4A-047D-4A3E-B5A1-218B0DB76EFA}">
      <dgm:prSet/>
      <dgm:spPr/>
      <dgm:t>
        <a:bodyPr/>
        <a:lstStyle/>
        <a:p>
          <a:endParaRPr lang="cs-CZ"/>
        </a:p>
      </dgm:t>
    </dgm:pt>
    <dgm:pt modelId="{0B33E866-CC0D-4926-991A-D8508CA22F9C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Kontroluje</a:t>
          </a:r>
        </a:p>
        <a:p>
          <a:r>
            <a:rPr lang="cs-CZ" b="1" dirty="0" smtClean="0">
              <a:solidFill>
                <a:schemeClr val="tx1"/>
              </a:solidFill>
            </a:rPr>
            <a:t>Omezuje </a:t>
          </a:r>
        </a:p>
        <a:p>
          <a:r>
            <a:rPr lang="cs-CZ" b="1" dirty="0" smtClean="0">
              <a:solidFill>
                <a:schemeClr val="tx1"/>
              </a:solidFill>
            </a:rPr>
            <a:t>Manipuluje </a:t>
          </a:r>
          <a:endParaRPr lang="cs-CZ" b="1" dirty="0">
            <a:solidFill>
              <a:schemeClr val="tx1"/>
            </a:solidFill>
          </a:endParaRPr>
        </a:p>
      </dgm:t>
    </dgm:pt>
    <dgm:pt modelId="{6D87DCA2-BD1B-49E9-8F15-45457E0C2B12}" type="parTrans" cxnId="{F2A9999F-F7B8-4097-BA22-B30962031C3C}">
      <dgm:prSet/>
      <dgm:spPr/>
      <dgm:t>
        <a:bodyPr/>
        <a:lstStyle/>
        <a:p>
          <a:endParaRPr lang="cs-CZ"/>
        </a:p>
      </dgm:t>
    </dgm:pt>
    <dgm:pt modelId="{280F8C2F-35D7-4693-B3F5-FFC559089139}" type="sibTrans" cxnId="{F2A9999F-F7B8-4097-BA22-B30962031C3C}">
      <dgm:prSet/>
      <dgm:spPr/>
      <dgm:t>
        <a:bodyPr/>
        <a:lstStyle/>
        <a:p>
          <a:endParaRPr lang="cs-CZ"/>
        </a:p>
      </dgm:t>
    </dgm:pt>
    <dgm:pt modelId="{6E3BBEFF-8EB8-457A-843C-1F2CC53AD83D}" type="pres">
      <dgm:prSet presAssocID="{3461015C-E6E8-4486-8F63-690F380C31E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17E5C65-CC49-46D6-B150-CEF13DBC7109}" type="pres">
      <dgm:prSet presAssocID="{80F5D973-475E-4C0F-83C0-F6AED0346F66}" presName="arrow" presStyleLbl="node1" presStyleIdx="0" presStyleCnt="2" custRadScaleRad="100092" custRadScaleInc="-5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FE7FF9-6D60-469C-A93B-12DAC8229ECD}" type="pres">
      <dgm:prSet presAssocID="{0B33E866-CC0D-4926-991A-D8508CA22F9C}" presName="arrow" presStyleLbl="node1" presStyleIdx="1" presStyleCnt="2" custScaleY="100054" custRadScaleRad="77977" custRadScaleInc="-1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A9999F-F7B8-4097-BA22-B30962031C3C}" srcId="{3461015C-E6E8-4486-8F63-690F380C31E5}" destId="{0B33E866-CC0D-4926-991A-D8508CA22F9C}" srcOrd="1" destOrd="0" parTransId="{6D87DCA2-BD1B-49E9-8F15-45457E0C2B12}" sibTransId="{280F8C2F-35D7-4693-B3F5-FFC559089139}"/>
    <dgm:cxn modelId="{D0439D4A-047D-4A3E-B5A1-218B0DB76EFA}" srcId="{3461015C-E6E8-4486-8F63-690F380C31E5}" destId="{80F5D973-475E-4C0F-83C0-F6AED0346F66}" srcOrd="0" destOrd="0" parTransId="{C0DB7DD4-D86B-4060-9528-722FE646D087}" sibTransId="{2C04BCF3-E29F-46AB-B94E-3326EA951177}"/>
    <dgm:cxn modelId="{B02EBFCA-FA6F-4EE6-9002-220D198E1170}" type="presOf" srcId="{3461015C-E6E8-4486-8F63-690F380C31E5}" destId="{6E3BBEFF-8EB8-457A-843C-1F2CC53AD83D}" srcOrd="0" destOrd="0" presId="urn:microsoft.com/office/officeart/2005/8/layout/arrow5"/>
    <dgm:cxn modelId="{D4A01E03-D039-4CF0-8655-85C60FE0C09E}" type="presOf" srcId="{80F5D973-475E-4C0F-83C0-F6AED0346F66}" destId="{117E5C65-CC49-46D6-B150-CEF13DBC7109}" srcOrd="0" destOrd="0" presId="urn:microsoft.com/office/officeart/2005/8/layout/arrow5"/>
    <dgm:cxn modelId="{044C3700-F0A4-4EE0-BE6B-1B26277BF15E}" type="presOf" srcId="{0B33E866-CC0D-4926-991A-D8508CA22F9C}" destId="{2BFE7FF9-6D60-469C-A93B-12DAC8229ECD}" srcOrd="0" destOrd="0" presId="urn:microsoft.com/office/officeart/2005/8/layout/arrow5"/>
    <dgm:cxn modelId="{91318814-F9AE-4E9F-801F-557BD4B527E2}" type="presParOf" srcId="{6E3BBEFF-8EB8-457A-843C-1F2CC53AD83D}" destId="{117E5C65-CC49-46D6-B150-CEF13DBC7109}" srcOrd="0" destOrd="0" presId="urn:microsoft.com/office/officeart/2005/8/layout/arrow5"/>
    <dgm:cxn modelId="{6A7C54AB-15AB-43E8-9FD5-632FD0541D55}" type="presParOf" srcId="{6E3BBEFF-8EB8-457A-843C-1F2CC53AD83D}" destId="{2BFE7FF9-6D60-469C-A93B-12DAC8229ECD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4BE89D-4637-4A84-B627-263EC4BFB0D3}" type="doc">
      <dgm:prSet loTypeId="urn:microsoft.com/office/officeart/2005/8/layout/cycle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FF96C30-AEEE-4309-B506-F276EBFE8C25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Domácnost, rodina</a:t>
          </a:r>
          <a:endParaRPr lang="cs-CZ" sz="2000" b="1" dirty="0">
            <a:solidFill>
              <a:schemeClr val="tx1"/>
            </a:solidFill>
          </a:endParaRPr>
        </a:p>
      </dgm:t>
    </dgm:pt>
    <dgm:pt modelId="{EEC82D35-01D4-4D23-B242-1F40E5B71CA0}" type="parTrans" cxnId="{7AA50F7C-1A06-446B-B5B4-55156A375076}">
      <dgm:prSet/>
      <dgm:spPr/>
      <dgm:t>
        <a:bodyPr/>
        <a:lstStyle/>
        <a:p>
          <a:endParaRPr lang="cs-CZ" sz="2000"/>
        </a:p>
      </dgm:t>
    </dgm:pt>
    <dgm:pt modelId="{0C0A2D45-A590-4FAD-A4CF-326260987501}" type="sibTrans" cxnId="{7AA50F7C-1A06-446B-B5B4-55156A375076}">
      <dgm:prSet/>
      <dgm:spPr/>
      <dgm:t>
        <a:bodyPr/>
        <a:lstStyle/>
        <a:p>
          <a:endParaRPr lang="cs-CZ" sz="2000"/>
        </a:p>
      </dgm:t>
    </dgm:pt>
    <dgm:pt modelId="{EB8C4D98-F993-4CB8-9E3A-E4E5948833AF}">
      <dgm:prSet phldrT="[Text]"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Stát</a:t>
          </a:r>
          <a:endParaRPr lang="cs-CZ" sz="2000" b="1" dirty="0">
            <a:solidFill>
              <a:schemeClr val="tx1"/>
            </a:solidFill>
          </a:endParaRPr>
        </a:p>
      </dgm:t>
    </dgm:pt>
    <dgm:pt modelId="{977D8EB8-0807-465C-A471-2EB297E87C58}" type="parTrans" cxnId="{634893CA-7E54-4D15-907F-8DA829BD894C}">
      <dgm:prSet/>
      <dgm:spPr/>
      <dgm:t>
        <a:bodyPr/>
        <a:lstStyle/>
        <a:p>
          <a:endParaRPr lang="cs-CZ" sz="2000"/>
        </a:p>
      </dgm:t>
    </dgm:pt>
    <dgm:pt modelId="{905F12F3-AE4E-41FF-97FA-5CF322DF49B5}" type="sibTrans" cxnId="{634893CA-7E54-4D15-907F-8DA829BD894C}">
      <dgm:prSet/>
      <dgm:spPr/>
      <dgm:t>
        <a:bodyPr/>
        <a:lstStyle/>
        <a:p>
          <a:endParaRPr lang="cs-CZ" sz="2000"/>
        </a:p>
      </dgm:t>
    </dgm:pt>
    <dgm:pt modelId="{1CA7EBAB-72C2-454F-AE0D-B2A0FAEF31BC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Trh </a:t>
          </a:r>
          <a:endParaRPr lang="cs-CZ" sz="2400" b="1" dirty="0">
            <a:solidFill>
              <a:schemeClr val="tx1"/>
            </a:solidFill>
          </a:endParaRPr>
        </a:p>
      </dgm:t>
    </dgm:pt>
    <dgm:pt modelId="{E12FA30B-6623-43F0-A2C9-3C7DC8017E82}" type="parTrans" cxnId="{AA2A47A1-8F57-47A4-A858-968B4072178F}">
      <dgm:prSet/>
      <dgm:spPr/>
      <dgm:t>
        <a:bodyPr/>
        <a:lstStyle/>
        <a:p>
          <a:endParaRPr lang="cs-CZ" sz="2000"/>
        </a:p>
      </dgm:t>
    </dgm:pt>
    <dgm:pt modelId="{7C62C08F-EF51-469D-8AF1-4811178C8553}" type="sibTrans" cxnId="{AA2A47A1-8F57-47A4-A858-968B4072178F}">
      <dgm:prSet/>
      <dgm:spPr/>
      <dgm:t>
        <a:bodyPr/>
        <a:lstStyle/>
        <a:p>
          <a:endParaRPr lang="cs-CZ" sz="2000"/>
        </a:p>
      </dgm:t>
    </dgm:pt>
    <dgm:pt modelId="{2519AA9F-6C35-448D-8E2D-6020D0803BBF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Experti, nezávisle hnuti </a:t>
          </a:r>
          <a:endParaRPr lang="cs-CZ" sz="2000" b="1" dirty="0">
            <a:solidFill>
              <a:schemeClr val="tx1"/>
            </a:solidFill>
          </a:endParaRPr>
        </a:p>
      </dgm:t>
    </dgm:pt>
    <dgm:pt modelId="{942D15C0-EAB3-4F14-AA86-F80B63D755B4}" type="parTrans" cxnId="{B8455052-0A09-4C2B-8894-E9CC33DA8EEF}">
      <dgm:prSet/>
      <dgm:spPr/>
      <dgm:t>
        <a:bodyPr/>
        <a:lstStyle/>
        <a:p>
          <a:endParaRPr lang="cs-CZ" sz="2000"/>
        </a:p>
      </dgm:t>
    </dgm:pt>
    <dgm:pt modelId="{0CC34D4B-CE15-49F1-9CFA-70886B7DFFEA}" type="sibTrans" cxnId="{B8455052-0A09-4C2B-8894-E9CC33DA8EEF}">
      <dgm:prSet/>
      <dgm:spPr/>
      <dgm:t>
        <a:bodyPr/>
        <a:lstStyle/>
        <a:p>
          <a:endParaRPr lang="cs-CZ" sz="2000"/>
        </a:p>
      </dgm:t>
    </dgm:pt>
    <dgm:pt modelId="{4ADF602A-3F18-496A-8341-F505FF4D954C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Jednotlivec</a:t>
          </a:r>
          <a:endParaRPr lang="cs-CZ" sz="2000" b="1" dirty="0">
            <a:solidFill>
              <a:schemeClr val="tx1"/>
            </a:solidFill>
          </a:endParaRPr>
        </a:p>
      </dgm:t>
    </dgm:pt>
    <dgm:pt modelId="{7E456FA1-05A4-4C65-9C86-4CB57896C7B8}" type="parTrans" cxnId="{4E65AE51-875D-4CDE-B0EA-BF8B40815851}">
      <dgm:prSet/>
      <dgm:spPr/>
      <dgm:t>
        <a:bodyPr/>
        <a:lstStyle/>
        <a:p>
          <a:endParaRPr lang="cs-CZ" sz="2000"/>
        </a:p>
      </dgm:t>
    </dgm:pt>
    <dgm:pt modelId="{42F2E4E4-AB62-48F4-B1ED-6A4FE596C435}" type="sibTrans" cxnId="{4E65AE51-875D-4CDE-B0EA-BF8B40815851}">
      <dgm:prSet/>
      <dgm:spPr/>
      <dgm:t>
        <a:bodyPr/>
        <a:lstStyle/>
        <a:p>
          <a:endParaRPr lang="cs-CZ" sz="2000"/>
        </a:p>
      </dgm:t>
    </dgm:pt>
    <dgm:pt modelId="{01645099-9D30-4753-BCFE-0EF0EF176025}">
      <dgm:prSet custT="1"/>
      <dgm:spPr/>
      <dgm:t>
        <a:bodyPr/>
        <a:lstStyle/>
        <a:p>
          <a:r>
            <a:rPr lang="cs-CZ" sz="2000" b="1" dirty="0" smtClean="0">
              <a:solidFill>
                <a:schemeClr val="tx1"/>
              </a:solidFill>
            </a:rPr>
            <a:t>Místní samospráva</a:t>
          </a:r>
          <a:endParaRPr lang="cs-CZ" sz="2000" b="1" dirty="0">
            <a:solidFill>
              <a:schemeClr val="tx1"/>
            </a:solidFill>
          </a:endParaRPr>
        </a:p>
      </dgm:t>
    </dgm:pt>
    <dgm:pt modelId="{82624377-8868-4928-86A7-E567ACF7D303}" type="parTrans" cxnId="{C4062D33-8A33-4B97-8536-B9D2B3E3EBA2}">
      <dgm:prSet/>
      <dgm:spPr/>
      <dgm:t>
        <a:bodyPr/>
        <a:lstStyle/>
        <a:p>
          <a:endParaRPr lang="cs-CZ"/>
        </a:p>
      </dgm:t>
    </dgm:pt>
    <dgm:pt modelId="{85CDEDB9-6575-499D-9491-E15ED442DF9C}" type="sibTrans" cxnId="{C4062D33-8A33-4B97-8536-B9D2B3E3EBA2}">
      <dgm:prSet/>
      <dgm:spPr/>
      <dgm:t>
        <a:bodyPr/>
        <a:lstStyle/>
        <a:p>
          <a:endParaRPr lang="cs-CZ"/>
        </a:p>
      </dgm:t>
    </dgm:pt>
    <dgm:pt modelId="{87436D41-288D-479C-8293-77FD94821996}" type="pres">
      <dgm:prSet presAssocID="{C14BE89D-4637-4A84-B627-263EC4BFB0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D6EE669-2ABC-485A-A2D3-07D7B38B46D0}" type="pres">
      <dgm:prSet presAssocID="{6FF96C30-AEEE-4309-B506-F276EBFE8C25}" presName="node" presStyleLbl="node1" presStyleIdx="0" presStyleCnt="6" custScaleX="1114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89148-0807-40A3-9F6F-938ED469C4FA}" type="pres">
      <dgm:prSet presAssocID="{6FF96C30-AEEE-4309-B506-F276EBFE8C25}" presName="spNode" presStyleCnt="0"/>
      <dgm:spPr/>
    </dgm:pt>
    <dgm:pt modelId="{4A7B3314-4040-436F-9185-6DE80347926D}" type="pres">
      <dgm:prSet presAssocID="{0C0A2D45-A590-4FAD-A4CF-326260987501}" presName="sibTrans" presStyleLbl="sibTrans1D1" presStyleIdx="0" presStyleCnt="6"/>
      <dgm:spPr/>
      <dgm:t>
        <a:bodyPr/>
        <a:lstStyle/>
        <a:p>
          <a:endParaRPr lang="cs-CZ"/>
        </a:p>
      </dgm:t>
    </dgm:pt>
    <dgm:pt modelId="{8A3AC9B6-DFBB-4EE1-BD25-6CDE493AF950}" type="pres">
      <dgm:prSet presAssocID="{01645099-9D30-4753-BCFE-0EF0EF176025}" presName="node" presStyleLbl="node1" presStyleIdx="1" presStyleCnt="6" custScaleX="131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74DA3F-BC0E-4C6B-9ED9-1AF215D63727}" type="pres">
      <dgm:prSet presAssocID="{01645099-9D30-4753-BCFE-0EF0EF176025}" presName="spNode" presStyleCnt="0"/>
      <dgm:spPr/>
    </dgm:pt>
    <dgm:pt modelId="{545CA073-25B6-4DC5-A4E7-536F46FEDED5}" type="pres">
      <dgm:prSet presAssocID="{85CDEDB9-6575-499D-9491-E15ED442DF9C}" presName="sibTrans" presStyleLbl="sibTrans1D1" presStyleIdx="1" presStyleCnt="6"/>
      <dgm:spPr/>
      <dgm:t>
        <a:bodyPr/>
        <a:lstStyle/>
        <a:p>
          <a:endParaRPr lang="cs-CZ"/>
        </a:p>
      </dgm:t>
    </dgm:pt>
    <dgm:pt modelId="{34173308-BAF4-4DD6-850C-57B87FCFE32F}" type="pres">
      <dgm:prSet presAssocID="{4ADF602A-3F18-496A-8341-F505FF4D954C}" presName="node" presStyleLbl="node1" presStyleIdx="2" presStyleCnt="6" custScaleX="1195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6CD19D-8ACC-48B4-8131-B1D51E4A89C9}" type="pres">
      <dgm:prSet presAssocID="{4ADF602A-3F18-496A-8341-F505FF4D954C}" presName="spNode" presStyleCnt="0"/>
      <dgm:spPr/>
    </dgm:pt>
    <dgm:pt modelId="{7DC08695-1BBD-4A20-ABF4-14DB590F24CC}" type="pres">
      <dgm:prSet presAssocID="{42F2E4E4-AB62-48F4-B1ED-6A4FE596C435}" presName="sibTrans" presStyleLbl="sibTrans1D1" presStyleIdx="2" presStyleCnt="6"/>
      <dgm:spPr/>
      <dgm:t>
        <a:bodyPr/>
        <a:lstStyle/>
        <a:p>
          <a:endParaRPr lang="cs-CZ"/>
        </a:p>
      </dgm:t>
    </dgm:pt>
    <dgm:pt modelId="{7D7D51AF-FED2-4551-8A22-1D58DB691865}" type="pres">
      <dgm:prSet presAssocID="{2519AA9F-6C35-448D-8E2D-6020D0803BB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15B14-99C3-4FE4-AF05-B787881110FD}" type="pres">
      <dgm:prSet presAssocID="{2519AA9F-6C35-448D-8E2D-6020D0803BBF}" presName="spNode" presStyleCnt="0"/>
      <dgm:spPr/>
    </dgm:pt>
    <dgm:pt modelId="{41DB3CCF-208C-4C83-842B-A13CED0834F5}" type="pres">
      <dgm:prSet presAssocID="{0CC34D4B-CE15-49F1-9CFA-70886B7DFFEA}" presName="sibTrans" presStyleLbl="sibTrans1D1" presStyleIdx="3" presStyleCnt="6"/>
      <dgm:spPr/>
      <dgm:t>
        <a:bodyPr/>
        <a:lstStyle/>
        <a:p>
          <a:endParaRPr lang="cs-CZ"/>
        </a:p>
      </dgm:t>
    </dgm:pt>
    <dgm:pt modelId="{5542C39A-3F26-4E96-83BC-54CA0319E5E3}" type="pres">
      <dgm:prSet presAssocID="{EB8C4D98-F993-4CB8-9E3A-E4E5948833A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7F65A8-D32D-431E-B73B-2C0E18D4E114}" type="pres">
      <dgm:prSet presAssocID="{EB8C4D98-F993-4CB8-9E3A-E4E5948833AF}" presName="spNode" presStyleCnt="0"/>
      <dgm:spPr/>
    </dgm:pt>
    <dgm:pt modelId="{D9B733E0-4044-4F94-8CCF-170A72E65BB9}" type="pres">
      <dgm:prSet presAssocID="{905F12F3-AE4E-41FF-97FA-5CF322DF49B5}" presName="sibTrans" presStyleLbl="sibTrans1D1" presStyleIdx="4" presStyleCnt="6"/>
      <dgm:spPr/>
      <dgm:t>
        <a:bodyPr/>
        <a:lstStyle/>
        <a:p>
          <a:endParaRPr lang="cs-CZ"/>
        </a:p>
      </dgm:t>
    </dgm:pt>
    <dgm:pt modelId="{5095B8E4-C0F7-402E-8600-B275522CDD7E}" type="pres">
      <dgm:prSet presAssocID="{1CA7EBAB-72C2-454F-AE0D-B2A0FAEF31BC}" presName="node" presStyleLbl="node1" presStyleIdx="5" presStyleCnt="6" custRadScaleRad="98983" custRadScaleInc="-25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2A4BC4-B217-4DDC-A697-FF7F1E365D16}" type="pres">
      <dgm:prSet presAssocID="{1CA7EBAB-72C2-454F-AE0D-B2A0FAEF31BC}" presName="spNode" presStyleCnt="0"/>
      <dgm:spPr/>
    </dgm:pt>
    <dgm:pt modelId="{56342469-D4DA-4A23-A960-307BDF12CCC3}" type="pres">
      <dgm:prSet presAssocID="{7C62C08F-EF51-469D-8AF1-4811178C8553}" presName="sibTrans" presStyleLbl="sibTrans1D1" presStyleIdx="5" presStyleCnt="6"/>
      <dgm:spPr/>
      <dgm:t>
        <a:bodyPr/>
        <a:lstStyle/>
        <a:p>
          <a:endParaRPr lang="cs-CZ"/>
        </a:p>
      </dgm:t>
    </dgm:pt>
  </dgm:ptLst>
  <dgm:cxnLst>
    <dgm:cxn modelId="{E0530968-513B-4E22-A698-3A5D1A2D1D9A}" type="presOf" srcId="{EB8C4D98-F993-4CB8-9E3A-E4E5948833AF}" destId="{5542C39A-3F26-4E96-83BC-54CA0319E5E3}" srcOrd="0" destOrd="0" presId="urn:microsoft.com/office/officeart/2005/8/layout/cycle5"/>
    <dgm:cxn modelId="{CDC7D9A2-3B53-4A44-B0EB-8DCB323CBBA0}" type="presOf" srcId="{01645099-9D30-4753-BCFE-0EF0EF176025}" destId="{8A3AC9B6-DFBB-4EE1-BD25-6CDE493AF950}" srcOrd="0" destOrd="0" presId="urn:microsoft.com/office/officeart/2005/8/layout/cycle5"/>
    <dgm:cxn modelId="{701F4FF5-83E6-4DC8-BCB8-F2B60FCA8A41}" type="presOf" srcId="{4ADF602A-3F18-496A-8341-F505FF4D954C}" destId="{34173308-BAF4-4DD6-850C-57B87FCFE32F}" srcOrd="0" destOrd="0" presId="urn:microsoft.com/office/officeart/2005/8/layout/cycle5"/>
    <dgm:cxn modelId="{634893CA-7E54-4D15-907F-8DA829BD894C}" srcId="{C14BE89D-4637-4A84-B627-263EC4BFB0D3}" destId="{EB8C4D98-F993-4CB8-9E3A-E4E5948833AF}" srcOrd="4" destOrd="0" parTransId="{977D8EB8-0807-465C-A471-2EB297E87C58}" sibTransId="{905F12F3-AE4E-41FF-97FA-5CF322DF49B5}"/>
    <dgm:cxn modelId="{9A0A1071-C98F-4C30-B191-AB552ACA368D}" type="presOf" srcId="{6FF96C30-AEEE-4309-B506-F276EBFE8C25}" destId="{DD6EE669-2ABC-485A-A2D3-07D7B38B46D0}" srcOrd="0" destOrd="0" presId="urn:microsoft.com/office/officeart/2005/8/layout/cycle5"/>
    <dgm:cxn modelId="{C4062D33-8A33-4B97-8536-B9D2B3E3EBA2}" srcId="{C14BE89D-4637-4A84-B627-263EC4BFB0D3}" destId="{01645099-9D30-4753-BCFE-0EF0EF176025}" srcOrd="1" destOrd="0" parTransId="{82624377-8868-4928-86A7-E567ACF7D303}" sibTransId="{85CDEDB9-6575-499D-9491-E15ED442DF9C}"/>
    <dgm:cxn modelId="{6ECF5F4E-4FB4-4F87-A9FE-72FDA290D911}" type="presOf" srcId="{85CDEDB9-6575-499D-9491-E15ED442DF9C}" destId="{545CA073-25B6-4DC5-A4E7-536F46FEDED5}" srcOrd="0" destOrd="0" presId="urn:microsoft.com/office/officeart/2005/8/layout/cycle5"/>
    <dgm:cxn modelId="{68D90C28-4822-4F5E-AFC6-A3044495E3BB}" type="presOf" srcId="{1CA7EBAB-72C2-454F-AE0D-B2A0FAEF31BC}" destId="{5095B8E4-C0F7-402E-8600-B275522CDD7E}" srcOrd="0" destOrd="0" presId="urn:microsoft.com/office/officeart/2005/8/layout/cycle5"/>
    <dgm:cxn modelId="{B8455052-0A09-4C2B-8894-E9CC33DA8EEF}" srcId="{C14BE89D-4637-4A84-B627-263EC4BFB0D3}" destId="{2519AA9F-6C35-448D-8E2D-6020D0803BBF}" srcOrd="3" destOrd="0" parTransId="{942D15C0-EAB3-4F14-AA86-F80B63D755B4}" sibTransId="{0CC34D4B-CE15-49F1-9CFA-70886B7DFFEA}"/>
    <dgm:cxn modelId="{7FD1897E-477E-4ACE-9295-70524A7F96D9}" type="presOf" srcId="{2519AA9F-6C35-448D-8E2D-6020D0803BBF}" destId="{7D7D51AF-FED2-4551-8A22-1D58DB691865}" srcOrd="0" destOrd="0" presId="urn:microsoft.com/office/officeart/2005/8/layout/cycle5"/>
    <dgm:cxn modelId="{CBDA206C-868F-4250-A1F0-F418967AD659}" type="presOf" srcId="{C14BE89D-4637-4A84-B627-263EC4BFB0D3}" destId="{87436D41-288D-479C-8293-77FD94821996}" srcOrd="0" destOrd="0" presId="urn:microsoft.com/office/officeart/2005/8/layout/cycle5"/>
    <dgm:cxn modelId="{87913673-1C52-4474-B1C0-9B704B8DCCC7}" type="presOf" srcId="{7C62C08F-EF51-469D-8AF1-4811178C8553}" destId="{56342469-D4DA-4A23-A960-307BDF12CCC3}" srcOrd="0" destOrd="0" presId="urn:microsoft.com/office/officeart/2005/8/layout/cycle5"/>
    <dgm:cxn modelId="{B598AFB8-721B-48F4-8157-2311BD52D49F}" type="presOf" srcId="{905F12F3-AE4E-41FF-97FA-5CF322DF49B5}" destId="{D9B733E0-4044-4F94-8CCF-170A72E65BB9}" srcOrd="0" destOrd="0" presId="urn:microsoft.com/office/officeart/2005/8/layout/cycle5"/>
    <dgm:cxn modelId="{F4F2A88F-DDD9-4556-9F6B-90BAF72BE9A0}" type="presOf" srcId="{0CC34D4B-CE15-49F1-9CFA-70886B7DFFEA}" destId="{41DB3CCF-208C-4C83-842B-A13CED0834F5}" srcOrd="0" destOrd="0" presId="urn:microsoft.com/office/officeart/2005/8/layout/cycle5"/>
    <dgm:cxn modelId="{4E65AE51-875D-4CDE-B0EA-BF8B40815851}" srcId="{C14BE89D-4637-4A84-B627-263EC4BFB0D3}" destId="{4ADF602A-3F18-496A-8341-F505FF4D954C}" srcOrd="2" destOrd="0" parTransId="{7E456FA1-05A4-4C65-9C86-4CB57896C7B8}" sibTransId="{42F2E4E4-AB62-48F4-B1ED-6A4FE596C435}"/>
    <dgm:cxn modelId="{026F4A8A-18D2-41DE-9558-F571E41BADAD}" type="presOf" srcId="{0C0A2D45-A590-4FAD-A4CF-326260987501}" destId="{4A7B3314-4040-436F-9185-6DE80347926D}" srcOrd="0" destOrd="0" presId="urn:microsoft.com/office/officeart/2005/8/layout/cycle5"/>
    <dgm:cxn modelId="{AA2A47A1-8F57-47A4-A858-968B4072178F}" srcId="{C14BE89D-4637-4A84-B627-263EC4BFB0D3}" destId="{1CA7EBAB-72C2-454F-AE0D-B2A0FAEF31BC}" srcOrd="5" destOrd="0" parTransId="{E12FA30B-6623-43F0-A2C9-3C7DC8017E82}" sibTransId="{7C62C08F-EF51-469D-8AF1-4811178C8553}"/>
    <dgm:cxn modelId="{3880FD57-5F89-4886-8F54-9C043D36071F}" type="presOf" srcId="{42F2E4E4-AB62-48F4-B1ED-6A4FE596C435}" destId="{7DC08695-1BBD-4A20-ABF4-14DB590F24CC}" srcOrd="0" destOrd="0" presId="urn:microsoft.com/office/officeart/2005/8/layout/cycle5"/>
    <dgm:cxn modelId="{7AA50F7C-1A06-446B-B5B4-55156A375076}" srcId="{C14BE89D-4637-4A84-B627-263EC4BFB0D3}" destId="{6FF96C30-AEEE-4309-B506-F276EBFE8C25}" srcOrd="0" destOrd="0" parTransId="{EEC82D35-01D4-4D23-B242-1F40E5B71CA0}" sibTransId="{0C0A2D45-A590-4FAD-A4CF-326260987501}"/>
    <dgm:cxn modelId="{24C5415C-109A-4CFD-9BC2-264605AE59CD}" type="presParOf" srcId="{87436D41-288D-479C-8293-77FD94821996}" destId="{DD6EE669-2ABC-485A-A2D3-07D7B38B46D0}" srcOrd="0" destOrd="0" presId="urn:microsoft.com/office/officeart/2005/8/layout/cycle5"/>
    <dgm:cxn modelId="{078A4884-E89B-4957-9BF7-F729120474B2}" type="presParOf" srcId="{87436D41-288D-479C-8293-77FD94821996}" destId="{A1E89148-0807-40A3-9F6F-938ED469C4FA}" srcOrd="1" destOrd="0" presId="urn:microsoft.com/office/officeart/2005/8/layout/cycle5"/>
    <dgm:cxn modelId="{F5BD225D-2CF7-4A13-8A01-49379A9E4D56}" type="presParOf" srcId="{87436D41-288D-479C-8293-77FD94821996}" destId="{4A7B3314-4040-436F-9185-6DE80347926D}" srcOrd="2" destOrd="0" presId="urn:microsoft.com/office/officeart/2005/8/layout/cycle5"/>
    <dgm:cxn modelId="{06E41999-544C-452E-BF80-672945C8D9A4}" type="presParOf" srcId="{87436D41-288D-479C-8293-77FD94821996}" destId="{8A3AC9B6-DFBB-4EE1-BD25-6CDE493AF950}" srcOrd="3" destOrd="0" presId="urn:microsoft.com/office/officeart/2005/8/layout/cycle5"/>
    <dgm:cxn modelId="{3B6C44B1-557C-4DCC-90D1-9F90B966BB16}" type="presParOf" srcId="{87436D41-288D-479C-8293-77FD94821996}" destId="{9974DA3F-BC0E-4C6B-9ED9-1AF215D63727}" srcOrd="4" destOrd="0" presId="urn:microsoft.com/office/officeart/2005/8/layout/cycle5"/>
    <dgm:cxn modelId="{ECE29D95-667D-4048-957A-81DAE8A2E832}" type="presParOf" srcId="{87436D41-288D-479C-8293-77FD94821996}" destId="{545CA073-25B6-4DC5-A4E7-536F46FEDED5}" srcOrd="5" destOrd="0" presId="urn:microsoft.com/office/officeart/2005/8/layout/cycle5"/>
    <dgm:cxn modelId="{6E78D98E-28DF-42B1-B99F-1F36198BC7C2}" type="presParOf" srcId="{87436D41-288D-479C-8293-77FD94821996}" destId="{34173308-BAF4-4DD6-850C-57B87FCFE32F}" srcOrd="6" destOrd="0" presId="urn:microsoft.com/office/officeart/2005/8/layout/cycle5"/>
    <dgm:cxn modelId="{FA2F901E-DECE-465C-86FB-BE48F4C2D505}" type="presParOf" srcId="{87436D41-288D-479C-8293-77FD94821996}" destId="{3B6CD19D-8ACC-48B4-8131-B1D51E4A89C9}" srcOrd="7" destOrd="0" presId="urn:microsoft.com/office/officeart/2005/8/layout/cycle5"/>
    <dgm:cxn modelId="{FAD5E4DC-908F-4FE8-B2FF-25BEDB6B568E}" type="presParOf" srcId="{87436D41-288D-479C-8293-77FD94821996}" destId="{7DC08695-1BBD-4A20-ABF4-14DB590F24CC}" srcOrd="8" destOrd="0" presId="urn:microsoft.com/office/officeart/2005/8/layout/cycle5"/>
    <dgm:cxn modelId="{8E402937-2B3E-4D10-8384-F7C17F5FA8BB}" type="presParOf" srcId="{87436D41-288D-479C-8293-77FD94821996}" destId="{7D7D51AF-FED2-4551-8A22-1D58DB691865}" srcOrd="9" destOrd="0" presId="urn:microsoft.com/office/officeart/2005/8/layout/cycle5"/>
    <dgm:cxn modelId="{9DC12B88-5745-4340-BD40-60520D448F6E}" type="presParOf" srcId="{87436D41-288D-479C-8293-77FD94821996}" destId="{91315B14-99C3-4FE4-AF05-B787881110FD}" srcOrd="10" destOrd="0" presId="urn:microsoft.com/office/officeart/2005/8/layout/cycle5"/>
    <dgm:cxn modelId="{83C40811-7CCC-403B-9EE7-8EA122B64BFC}" type="presParOf" srcId="{87436D41-288D-479C-8293-77FD94821996}" destId="{41DB3CCF-208C-4C83-842B-A13CED0834F5}" srcOrd="11" destOrd="0" presId="urn:microsoft.com/office/officeart/2005/8/layout/cycle5"/>
    <dgm:cxn modelId="{B024943E-D9E9-45BD-B45C-01D311FA2B14}" type="presParOf" srcId="{87436D41-288D-479C-8293-77FD94821996}" destId="{5542C39A-3F26-4E96-83BC-54CA0319E5E3}" srcOrd="12" destOrd="0" presId="urn:microsoft.com/office/officeart/2005/8/layout/cycle5"/>
    <dgm:cxn modelId="{9A2FFC63-57C3-4D4F-A4D4-E6B27912250F}" type="presParOf" srcId="{87436D41-288D-479C-8293-77FD94821996}" destId="{B47F65A8-D32D-431E-B73B-2C0E18D4E114}" srcOrd="13" destOrd="0" presId="urn:microsoft.com/office/officeart/2005/8/layout/cycle5"/>
    <dgm:cxn modelId="{A6284E74-EA8D-4E8A-9BE0-762559CEAEC5}" type="presParOf" srcId="{87436D41-288D-479C-8293-77FD94821996}" destId="{D9B733E0-4044-4F94-8CCF-170A72E65BB9}" srcOrd="14" destOrd="0" presId="urn:microsoft.com/office/officeart/2005/8/layout/cycle5"/>
    <dgm:cxn modelId="{2F1C884A-08CE-43A8-B913-232F2065F367}" type="presParOf" srcId="{87436D41-288D-479C-8293-77FD94821996}" destId="{5095B8E4-C0F7-402E-8600-B275522CDD7E}" srcOrd="15" destOrd="0" presId="urn:microsoft.com/office/officeart/2005/8/layout/cycle5"/>
    <dgm:cxn modelId="{C9C36E4D-3927-4792-9061-10439FC4F0BD}" type="presParOf" srcId="{87436D41-288D-479C-8293-77FD94821996}" destId="{6A2A4BC4-B217-4DDC-A697-FF7F1E365D16}" srcOrd="16" destOrd="0" presId="urn:microsoft.com/office/officeart/2005/8/layout/cycle5"/>
    <dgm:cxn modelId="{B03D109F-2501-46AF-BD7A-B0E8F5C69D23}" type="presParOf" srcId="{87436D41-288D-479C-8293-77FD94821996}" destId="{56342469-D4DA-4A23-A960-307BDF12CCC3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3746C4-5D0A-4C92-9F9A-1D1B2A4AF23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A909E4D-DA4F-4EE0-B464-C9AC6D22341D}">
      <dgm:prSet phldrT="[Text]"/>
      <dgm:spPr/>
      <dgm:t>
        <a:bodyPr/>
        <a:lstStyle/>
        <a:p>
          <a:r>
            <a:rPr lang="cs-CZ" dirty="0" smtClean="0"/>
            <a:t>trh</a:t>
          </a:r>
          <a:endParaRPr lang="cs-CZ" dirty="0"/>
        </a:p>
      </dgm:t>
    </dgm:pt>
    <dgm:pt modelId="{9F0B8504-5EFD-4D01-A06E-D659499000D2}" type="parTrans" cxnId="{FA02371B-59FE-4BDA-814E-1B4C41FCE55F}">
      <dgm:prSet/>
      <dgm:spPr/>
      <dgm:t>
        <a:bodyPr/>
        <a:lstStyle/>
        <a:p>
          <a:endParaRPr lang="cs-CZ"/>
        </a:p>
      </dgm:t>
    </dgm:pt>
    <dgm:pt modelId="{496F1153-1EC5-425C-B807-5A21E3197722}" type="sibTrans" cxnId="{FA02371B-59FE-4BDA-814E-1B4C41FCE55F}">
      <dgm:prSet/>
      <dgm:spPr/>
      <dgm:t>
        <a:bodyPr/>
        <a:lstStyle/>
        <a:p>
          <a:endParaRPr lang="cs-CZ"/>
        </a:p>
      </dgm:t>
    </dgm:pt>
    <dgm:pt modelId="{20BE870B-CB2E-4845-8313-82B6C930F811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5106450B-13D3-43AE-9FD4-F48E4613E34D}" type="parTrans" cxnId="{E00FCEC2-8EAC-4BB1-8958-EF40DA7D8897}">
      <dgm:prSet/>
      <dgm:spPr/>
      <dgm:t>
        <a:bodyPr/>
        <a:lstStyle/>
        <a:p>
          <a:endParaRPr lang="cs-CZ"/>
        </a:p>
      </dgm:t>
    </dgm:pt>
    <dgm:pt modelId="{14B45292-3CEB-4874-9D5B-CA31E97C2A11}" type="sibTrans" cxnId="{E00FCEC2-8EAC-4BB1-8958-EF40DA7D8897}">
      <dgm:prSet/>
      <dgm:spPr/>
      <dgm:t>
        <a:bodyPr/>
        <a:lstStyle/>
        <a:p>
          <a:endParaRPr lang="cs-CZ"/>
        </a:p>
      </dgm:t>
    </dgm:pt>
    <dgm:pt modelId="{32A70793-3C95-4F74-88BA-0B2A20509D09}">
      <dgm:prSet phldrT="[Text]"/>
      <dgm:spPr/>
      <dgm:t>
        <a:bodyPr/>
        <a:lstStyle/>
        <a:p>
          <a:r>
            <a:rPr lang="cs-CZ" dirty="0" smtClean="0"/>
            <a:t>stát</a:t>
          </a:r>
          <a:endParaRPr lang="cs-CZ" dirty="0"/>
        </a:p>
      </dgm:t>
    </dgm:pt>
    <dgm:pt modelId="{B8028260-2F44-4D6A-BE97-B4B4F5217CA0}" type="parTrans" cxnId="{18CBDC5D-34DF-4F5F-8684-22B9497F9091}">
      <dgm:prSet/>
      <dgm:spPr/>
      <dgm:t>
        <a:bodyPr/>
        <a:lstStyle/>
        <a:p>
          <a:endParaRPr lang="cs-CZ"/>
        </a:p>
      </dgm:t>
    </dgm:pt>
    <dgm:pt modelId="{457FB723-BBC4-47AE-B1E4-E42885154D5F}" type="sibTrans" cxnId="{18CBDC5D-34DF-4F5F-8684-22B9497F9091}">
      <dgm:prSet/>
      <dgm:spPr/>
      <dgm:t>
        <a:bodyPr/>
        <a:lstStyle/>
        <a:p>
          <a:endParaRPr lang="cs-CZ"/>
        </a:p>
      </dgm:t>
    </dgm:pt>
    <dgm:pt modelId="{0416577F-6F7A-4315-AC04-EAE48B3EE42F}" type="pres">
      <dgm:prSet presAssocID="{873746C4-5D0A-4C92-9F9A-1D1B2A4AF23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35DD2A-D999-4EB8-8EFC-D6DB0C0C0F30}" type="pres">
      <dgm:prSet presAssocID="{EA909E4D-DA4F-4EE0-B464-C9AC6D22341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CAC35B-AE97-4E91-8744-217274043624}" type="pres">
      <dgm:prSet presAssocID="{496F1153-1EC5-425C-B807-5A21E3197722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6C82AC0-9634-439F-8539-4B813E08E53A}" type="pres">
      <dgm:prSet presAssocID="{496F1153-1EC5-425C-B807-5A21E3197722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CDA9B99-8B12-43DD-ACAC-D8460890CEF6}" type="pres">
      <dgm:prSet presAssocID="{20BE870B-CB2E-4845-8313-82B6C930F81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54D05C-0563-48AA-AC30-3D608C1DED7D}" type="pres">
      <dgm:prSet presAssocID="{14B45292-3CEB-4874-9D5B-CA31E97C2A1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8DB8FF66-4038-4BFC-AFED-935BF6AA53C1}" type="pres">
      <dgm:prSet presAssocID="{14B45292-3CEB-4874-9D5B-CA31E97C2A1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EA56D4D-141A-4F5A-A56D-E8952C693A9E}" type="pres">
      <dgm:prSet presAssocID="{32A70793-3C95-4F74-88BA-0B2A20509D0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8E338A-50AC-4BC2-A41A-23DD1A1F4482}" type="pres">
      <dgm:prSet presAssocID="{457FB723-BBC4-47AE-B1E4-E42885154D5F}" presName="sibTrans" presStyleLbl="sibTrans2D1" presStyleIdx="2" presStyleCnt="3"/>
      <dgm:spPr/>
      <dgm:t>
        <a:bodyPr/>
        <a:lstStyle/>
        <a:p>
          <a:endParaRPr lang="cs-CZ"/>
        </a:p>
      </dgm:t>
    </dgm:pt>
    <dgm:pt modelId="{8B9392A1-8BA6-47B3-BF0F-013B150416C1}" type="pres">
      <dgm:prSet presAssocID="{457FB723-BBC4-47AE-B1E4-E42885154D5F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3A11C3AE-8E39-4B8F-A9E5-AD43FA32BC02}" type="presOf" srcId="{14B45292-3CEB-4874-9D5B-CA31E97C2A11}" destId="{6D54D05C-0563-48AA-AC30-3D608C1DED7D}" srcOrd="0" destOrd="0" presId="urn:microsoft.com/office/officeart/2005/8/layout/cycle7"/>
    <dgm:cxn modelId="{3FA5EDF4-3D19-41E2-AAEF-17CF63BCF33F}" type="presOf" srcId="{873746C4-5D0A-4C92-9F9A-1D1B2A4AF23D}" destId="{0416577F-6F7A-4315-AC04-EAE48B3EE42F}" srcOrd="0" destOrd="0" presId="urn:microsoft.com/office/officeart/2005/8/layout/cycle7"/>
    <dgm:cxn modelId="{95AC843B-60AC-4BE6-834D-E35A7EB7CF9F}" type="presOf" srcId="{14B45292-3CEB-4874-9D5B-CA31E97C2A11}" destId="{8DB8FF66-4038-4BFC-AFED-935BF6AA53C1}" srcOrd="1" destOrd="0" presId="urn:microsoft.com/office/officeart/2005/8/layout/cycle7"/>
    <dgm:cxn modelId="{FF27CCB5-70E1-456E-8355-FA0483EE7005}" type="presOf" srcId="{496F1153-1EC5-425C-B807-5A21E3197722}" destId="{97CAC35B-AE97-4E91-8744-217274043624}" srcOrd="0" destOrd="0" presId="urn:microsoft.com/office/officeart/2005/8/layout/cycle7"/>
    <dgm:cxn modelId="{0D5DA415-5FDC-42FB-90FB-29BA8E478202}" type="presOf" srcId="{20BE870B-CB2E-4845-8313-82B6C930F811}" destId="{FCDA9B99-8B12-43DD-ACAC-D8460890CEF6}" srcOrd="0" destOrd="0" presId="urn:microsoft.com/office/officeart/2005/8/layout/cycle7"/>
    <dgm:cxn modelId="{E00FCEC2-8EAC-4BB1-8958-EF40DA7D8897}" srcId="{873746C4-5D0A-4C92-9F9A-1D1B2A4AF23D}" destId="{20BE870B-CB2E-4845-8313-82B6C930F811}" srcOrd="1" destOrd="0" parTransId="{5106450B-13D3-43AE-9FD4-F48E4613E34D}" sibTransId="{14B45292-3CEB-4874-9D5B-CA31E97C2A11}"/>
    <dgm:cxn modelId="{FA02371B-59FE-4BDA-814E-1B4C41FCE55F}" srcId="{873746C4-5D0A-4C92-9F9A-1D1B2A4AF23D}" destId="{EA909E4D-DA4F-4EE0-B464-C9AC6D22341D}" srcOrd="0" destOrd="0" parTransId="{9F0B8504-5EFD-4D01-A06E-D659499000D2}" sibTransId="{496F1153-1EC5-425C-B807-5A21E3197722}"/>
    <dgm:cxn modelId="{160B1276-8A1E-4FDB-A5F1-8CC5FA17C4AB}" type="presOf" srcId="{EA909E4D-DA4F-4EE0-B464-C9AC6D22341D}" destId="{8135DD2A-D999-4EB8-8EFC-D6DB0C0C0F30}" srcOrd="0" destOrd="0" presId="urn:microsoft.com/office/officeart/2005/8/layout/cycle7"/>
    <dgm:cxn modelId="{CE8E14DE-3ED1-4BF4-990C-A88DBE7F9B35}" type="presOf" srcId="{32A70793-3C95-4F74-88BA-0B2A20509D09}" destId="{6EA56D4D-141A-4F5A-A56D-E8952C693A9E}" srcOrd="0" destOrd="0" presId="urn:microsoft.com/office/officeart/2005/8/layout/cycle7"/>
    <dgm:cxn modelId="{C9E3BBC1-01BA-453C-A97E-B2742009FB70}" type="presOf" srcId="{496F1153-1EC5-425C-B807-5A21E3197722}" destId="{C6C82AC0-9634-439F-8539-4B813E08E53A}" srcOrd="1" destOrd="0" presId="urn:microsoft.com/office/officeart/2005/8/layout/cycle7"/>
    <dgm:cxn modelId="{886E9D79-9557-4B87-A1A5-DEC21CD020D7}" type="presOf" srcId="{457FB723-BBC4-47AE-B1E4-E42885154D5F}" destId="{8B9392A1-8BA6-47B3-BF0F-013B150416C1}" srcOrd="1" destOrd="0" presId="urn:microsoft.com/office/officeart/2005/8/layout/cycle7"/>
    <dgm:cxn modelId="{18CBDC5D-34DF-4F5F-8684-22B9497F9091}" srcId="{873746C4-5D0A-4C92-9F9A-1D1B2A4AF23D}" destId="{32A70793-3C95-4F74-88BA-0B2A20509D09}" srcOrd="2" destOrd="0" parTransId="{B8028260-2F44-4D6A-BE97-B4B4F5217CA0}" sibTransId="{457FB723-BBC4-47AE-B1E4-E42885154D5F}"/>
    <dgm:cxn modelId="{5F0010B4-ADFA-457E-9C6C-A73C4D6275D5}" type="presOf" srcId="{457FB723-BBC4-47AE-B1E4-E42885154D5F}" destId="{A98E338A-50AC-4BC2-A41A-23DD1A1F4482}" srcOrd="0" destOrd="0" presId="urn:microsoft.com/office/officeart/2005/8/layout/cycle7"/>
    <dgm:cxn modelId="{37636D89-5432-4650-A5A7-16267883F0BE}" type="presParOf" srcId="{0416577F-6F7A-4315-AC04-EAE48B3EE42F}" destId="{8135DD2A-D999-4EB8-8EFC-D6DB0C0C0F30}" srcOrd="0" destOrd="0" presId="urn:microsoft.com/office/officeart/2005/8/layout/cycle7"/>
    <dgm:cxn modelId="{A1057AED-EA15-44A9-A20F-CC3CD6F81057}" type="presParOf" srcId="{0416577F-6F7A-4315-AC04-EAE48B3EE42F}" destId="{97CAC35B-AE97-4E91-8744-217274043624}" srcOrd="1" destOrd="0" presId="urn:microsoft.com/office/officeart/2005/8/layout/cycle7"/>
    <dgm:cxn modelId="{380DD5AC-49D5-43A5-8C68-D2B9242F7606}" type="presParOf" srcId="{97CAC35B-AE97-4E91-8744-217274043624}" destId="{C6C82AC0-9634-439F-8539-4B813E08E53A}" srcOrd="0" destOrd="0" presId="urn:microsoft.com/office/officeart/2005/8/layout/cycle7"/>
    <dgm:cxn modelId="{3A6AE60D-C8DD-40F6-A938-CE22B10ED4E9}" type="presParOf" srcId="{0416577F-6F7A-4315-AC04-EAE48B3EE42F}" destId="{FCDA9B99-8B12-43DD-ACAC-D8460890CEF6}" srcOrd="2" destOrd="0" presId="urn:microsoft.com/office/officeart/2005/8/layout/cycle7"/>
    <dgm:cxn modelId="{FB7700ED-04F6-445D-999C-015CBBEB42F4}" type="presParOf" srcId="{0416577F-6F7A-4315-AC04-EAE48B3EE42F}" destId="{6D54D05C-0563-48AA-AC30-3D608C1DED7D}" srcOrd="3" destOrd="0" presId="urn:microsoft.com/office/officeart/2005/8/layout/cycle7"/>
    <dgm:cxn modelId="{327D4A87-31E0-487A-9571-927E8CF8E919}" type="presParOf" srcId="{6D54D05C-0563-48AA-AC30-3D608C1DED7D}" destId="{8DB8FF66-4038-4BFC-AFED-935BF6AA53C1}" srcOrd="0" destOrd="0" presId="urn:microsoft.com/office/officeart/2005/8/layout/cycle7"/>
    <dgm:cxn modelId="{3A502EBE-932B-4C22-8FC3-E5AC9898976F}" type="presParOf" srcId="{0416577F-6F7A-4315-AC04-EAE48B3EE42F}" destId="{6EA56D4D-141A-4F5A-A56D-E8952C693A9E}" srcOrd="4" destOrd="0" presId="urn:microsoft.com/office/officeart/2005/8/layout/cycle7"/>
    <dgm:cxn modelId="{C17561BE-3173-4DD8-B586-4BABD98A565D}" type="presParOf" srcId="{0416577F-6F7A-4315-AC04-EAE48B3EE42F}" destId="{A98E338A-50AC-4BC2-A41A-23DD1A1F4482}" srcOrd="5" destOrd="0" presId="urn:microsoft.com/office/officeart/2005/8/layout/cycle7"/>
    <dgm:cxn modelId="{0831DA11-14B7-497B-94AC-78144E47391F}" type="presParOf" srcId="{A98E338A-50AC-4BC2-A41A-23DD1A1F4482}" destId="{8B9392A1-8BA6-47B3-BF0F-013B150416C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581228-5E75-487D-93C0-00803D883FD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C43151-702B-43E9-A6A9-1B8701617931}">
      <dgm:prSet phldrT="[Text]"/>
      <dgm:spPr/>
      <dgm:t>
        <a:bodyPr/>
        <a:lstStyle/>
        <a:p>
          <a:r>
            <a:rPr lang="cs-CZ" dirty="0" smtClean="0"/>
            <a:t>Stát </a:t>
          </a:r>
          <a:endParaRPr lang="cs-CZ" dirty="0"/>
        </a:p>
      </dgm:t>
    </dgm:pt>
    <dgm:pt modelId="{9115A761-A475-40FF-BBA9-C7B7E0E57B0B}" type="parTrans" cxnId="{62701E11-9DC2-4F9A-8F14-257E43D482B1}">
      <dgm:prSet/>
      <dgm:spPr/>
      <dgm:t>
        <a:bodyPr/>
        <a:lstStyle/>
        <a:p>
          <a:endParaRPr lang="cs-CZ"/>
        </a:p>
      </dgm:t>
    </dgm:pt>
    <dgm:pt modelId="{3B9FB44A-E9C0-4456-882E-63E58EB296A2}" type="sibTrans" cxnId="{62701E11-9DC2-4F9A-8F14-257E43D482B1}">
      <dgm:prSet/>
      <dgm:spPr/>
      <dgm:t>
        <a:bodyPr/>
        <a:lstStyle/>
        <a:p>
          <a:endParaRPr lang="cs-CZ"/>
        </a:p>
      </dgm:t>
    </dgm:pt>
    <dgm:pt modelId="{DEACCF93-22A5-45AD-AB99-D693893F0262}">
      <dgm:prSet phldrT="[Text]"/>
      <dgm:spPr/>
      <dgm:t>
        <a:bodyPr/>
        <a:lstStyle/>
        <a:p>
          <a:r>
            <a:rPr lang="cs-CZ" dirty="0" smtClean="0"/>
            <a:t>Místní samospráva</a:t>
          </a:r>
          <a:endParaRPr lang="cs-CZ" dirty="0"/>
        </a:p>
      </dgm:t>
    </dgm:pt>
    <dgm:pt modelId="{599D21CB-641D-4819-A9B7-16E618D05B45}" type="parTrans" cxnId="{236B028C-330E-4C53-935C-24BBE464E250}">
      <dgm:prSet/>
      <dgm:spPr/>
      <dgm:t>
        <a:bodyPr/>
        <a:lstStyle/>
        <a:p>
          <a:endParaRPr lang="cs-CZ"/>
        </a:p>
      </dgm:t>
    </dgm:pt>
    <dgm:pt modelId="{96FF782C-DC80-4AA1-B6CE-E5C9218C7104}" type="sibTrans" cxnId="{236B028C-330E-4C53-935C-24BBE464E250}">
      <dgm:prSet/>
      <dgm:spPr/>
      <dgm:t>
        <a:bodyPr/>
        <a:lstStyle/>
        <a:p>
          <a:endParaRPr lang="cs-CZ"/>
        </a:p>
      </dgm:t>
    </dgm:pt>
    <dgm:pt modelId="{BB520C74-FFF5-4610-8949-B68042FD003C}">
      <dgm:prSet phldrT="[Text]"/>
      <dgm:spPr/>
      <dgm:t>
        <a:bodyPr/>
        <a:lstStyle/>
        <a:p>
          <a:r>
            <a:rPr lang="cs-CZ" dirty="0" smtClean="0"/>
            <a:t>Jednotlivec </a:t>
          </a:r>
          <a:endParaRPr lang="cs-CZ" dirty="0"/>
        </a:p>
      </dgm:t>
    </dgm:pt>
    <dgm:pt modelId="{FA1D7C79-8345-41BE-BC3D-C6100D445B40}" type="parTrans" cxnId="{02662E30-87CC-4BFB-878F-79AC52CB76F0}">
      <dgm:prSet/>
      <dgm:spPr/>
      <dgm:t>
        <a:bodyPr/>
        <a:lstStyle/>
        <a:p>
          <a:endParaRPr lang="cs-CZ"/>
        </a:p>
      </dgm:t>
    </dgm:pt>
    <dgm:pt modelId="{8115BE36-088F-4233-8C9F-301AC99DF677}" type="sibTrans" cxnId="{02662E30-87CC-4BFB-878F-79AC52CB76F0}">
      <dgm:prSet/>
      <dgm:spPr/>
      <dgm:t>
        <a:bodyPr/>
        <a:lstStyle/>
        <a:p>
          <a:endParaRPr lang="cs-CZ"/>
        </a:p>
      </dgm:t>
    </dgm:pt>
    <dgm:pt modelId="{EAD4D439-2DE9-437C-BFA3-76CD704A0C35}">
      <dgm:prSet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890BD1AB-8AFF-474B-9441-9D94C680D721}" type="parTrans" cxnId="{A1EB4FF0-CDF6-4512-B073-CAEC48B85A65}">
      <dgm:prSet/>
      <dgm:spPr/>
    </dgm:pt>
    <dgm:pt modelId="{5EC7E71F-8EB0-4107-AF5E-7177410D5350}" type="sibTrans" cxnId="{A1EB4FF0-CDF6-4512-B073-CAEC48B85A65}">
      <dgm:prSet/>
      <dgm:spPr/>
      <dgm:t>
        <a:bodyPr/>
        <a:lstStyle/>
        <a:p>
          <a:endParaRPr lang="cs-CZ"/>
        </a:p>
      </dgm:t>
    </dgm:pt>
    <dgm:pt modelId="{EFF49C2A-6770-4CE7-91EE-E217FF435643}" type="pres">
      <dgm:prSet presAssocID="{A4581228-5E75-487D-93C0-00803D883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6A2070-DF02-486D-AAC3-7ACF3CE55B04}" type="pres">
      <dgm:prSet presAssocID="{0CC43151-702B-43E9-A6A9-1B870161793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8CAB89-85E5-4BD5-8F92-7C0D7DA76928}" type="pres">
      <dgm:prSet presAssocID="{3B9FB44A-E9C0-4456-882E-63E58EB296A2}" presName="sibTrans" presStyleLbl="sibTrans2D1" presStyleIdx="0" presStyleCnt="4"/>
      <dgm:spPr/>
      <dgm:t>
        <a:bodyPr/>
        <a:lstStyle/>
        <a:p>
          <a:endParaRPr lang="cs-CZ"/>
        </a:p>
      </dgm:t>
    </dgm:pt>
    <dgm:pt modelId="{E0043372-F422-44B8-B63D-861E0AF97E40}" type="pres">
      <dgm:prSet presAssocID="{3B9FB44A-E9C0-4456-882E-63E58EB296A2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91BE3CC7-AB0F-4706-A969-C505CF66BF0F}" type="pres">
      <dgm:prSet presAssocID="{DEACCF93-22A5-45AD-AB99-D693893F026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A93825-7DA4-4533-816A-1D7A96F5EADA}" type="pres">
      <dgm:prSet presAssocID="{96FF782C-DC80-4AA1-B6CE-E5C9218C7104}" presName="sibTrans" presStyleLbl="sibTrans2D1" presStyleIdx="1" presStyleCnt="4"/>
      <dgm:spPr/>
      <dgm:t>
        <a:bodyPr/>
        <a:lstStyle/>
        <a:p>
          <a:endParaRPr lang="cs-CZ"/>
        </a:p>
      </dgm:t>
    </dgm:pt>
    <dgm:pt modelId="{4391DF42-FAF7-4771-923D-FE0F5A6568A6}" type="pres">
      <dgm:prSet presAssocID="{96FF782C-DC80-4AA1-B6CE-E5C9218C7104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DEFE3EE6-D409-4C7B-8909-4784858D63DA}" type="pres">
      <dgm:prSet presAssocID="{BB520C74-FFF5-4610-8949-B68042FD003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EB31F5-C5E1-48FD-908F-DD4F8853A6F0}" type="pres">
      <dgm:prSet presAssocID="{8115BE36-088F-4233-8C9F-301AC99DF677}" presName="sibTrans" presStyleLbl="sibTrans2D1" presStyleIdx="2" presStyleCnt="4"/>
      <dgm:spPr/>
      <dgm:t>
        <a:bodyPr/>
        <a:lstStyle/>
        <a:p>
          <a:endParaRPr lang="cs-CZ"/>
        </a:p>
      </dgm:t>
    </dgm:pt>
    <dgm:pt modelId="{90A4CDA8-25DB-4A55-8487-5F60E5B3873F}" type="pres">
      <dgm:prSet presAssocID="{8115BE36-088F-4233-8C9F-301AC99DF677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C2BC9725-DB71-4AB2-95AB-F48B04BEF6EA}" type="pres">
      <dgm:prSet presAssocID="{EAD4D439-2DE9-437C-BFA3-76CD704A0C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3BFDE-B74C-4E12-A15D-310A013CB456}" type="pres">
      <dgm:prSet presAssocID="{5EC7E71F-8EB0-4107-AF5E-7177410D5350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115E984-D542-4330-A444-D42D9C77CD1C}" type="pres">
      <dgm:prSet presAssocID="{5EC7E71F-8EB0-4107-AF5E-7177410D5350}" presName="connectorText" presStyleLbl="sibTrans2D1" presStyleIdx="3" presStyleCnt="4"/>
      <dgm:spPr/>
      <dgm:t>
        <a:bodyPr/>
        <a:lstStyle/>
        <a:p>
          <a:endParaRPr lang="cs-CZ"/>
        </a:p>
      </dgm:t>
    </dgm:pt>
  </dgm:ptLst>
  <dgm:cxnLst>
    <dgm:cxn modelId="{419E8EAC-3DD1-405D-AA88-04B9A51CC9A0}" type="presOf" srcId="{EAD4D439-2DE9-437C-BFA3-76CD704A0C35}" destId="{C2BC9725-DB71-4AB2-95AB-F48B04BEF6EA}" srcOrd="0" destOrd="0" presId="urn:microsoft.com/office/officeart/2005/8/layout/cycle7"/>
    <dgm:cxn modelId="{D3402808-A504-4CD0-A91E-BA3B1F09E669}" type="presOf" srcId="{8115BE36-088F-4233-8C9F-301AC99DF677}" destId="{90A4CDA8-25DB-4A55-8487-5F60E5B3873F}" srcOrd="1" destOrd="0" presId="urn:microsoft.com/office/officeart/2005/8/layout/cycle7"/>
    <dgm:cxn modelId="{1527E020-1935-4E54-9EBD-7B18075D279D}" type="presOf" srcId="{A4581228-5E75-487D-93C0-00803D883FD7}" destId="{EFF49C2A-6770-4CE7-91EE-E217FF435643}" srcOrd="0" destOrd="0" presId="urn:microsoft.com/office/officeart/2005/8/layout/cycle7"/>
    <dgm:cxn modelId="{02662E30-87CC-4BFB-878F-79AC52CB76F0}" srcId="{A4581228-5E75-487D-93C0-00803D883FD7}" destId="{BB520C74-FFF5-4610-8949-B68042FD003C}" srcOrd="2" destOrd="0" parTransId="{FA1D7C79-8345-41BE-BC3D-C6100D445B40}" sibTransId="{8115BE36-088F-4233-8C9F-301AC99DF677}"/>
    <dgm:cxn modelId="{E98E158B-9081-4412-B495-1BA38BF2C442}" type="presOf" srcId="{3B9FB44A-E9C0-4456-882E-63E58EB296A2}" destId="{DE8CAB89-85E5-4BD5-8F92-7C0D7DA76928}" srcOrd="0" destOrd="0" presId="urn:microsoft.com/office/officeart/2005/8/layout/cycle7"/>
    <dgm:cxn modelId="{62701E11-9DC2-4F9A-8F14-257E43D482B1}" srcId="{A4581228-5E75-487D-93C0-00803D883FD7}" destId="{0CC43151-702B-43E9-A6A9-1B8701617931}" srcOrd="0" destOrd="0" parTransId="{9115A761-A475-40FF-BBA9-C7B7E0E57B0B}" sibTransId="{3B9FB44A-E9C0-4456-882E-63E58EB296A2}"/>
    <dgm:cxn modelId="{BF6542BE-03A7-4196-9F1D-9C5A3506254F}" type="presOf" srcId="{96FF782C-DC80-4AA1-B6CE-E5C9218C7104}" destId="{4391DF42-FAF7-4771-923D-FE0F5A6568A6}" srcOrd="1" destOrd="0" presId="urn:microsoft.com/office/officeart/2005/8/layout/cycle7"/>
    <dgm:cxn modelId="{9A5F4083-7A8F-42AB-8779-9A699C386587}" type="presOf" srcId="{5EC7E71F-8EB0-4107-AF5E-7177410D5350}" destId="{4115E984-D542-4330-A444-D42D9C77CD1C}" srcOrd="1" destOrd="0" presId="urn:microsoft.com/office/officeart/2005/8/layout/cycle7"/>
    <dgm:cxn modelId="{1AE821E6-39D3-4470-A1BB-39BD896850F3}" type="presOf" srcId="{5EC7E71F-8EB0-4107-AF5E-7177410D5350}" destId="{A713BFDE-B74C-4E12-A15D-310A013CB456}" srcOrd="0" destOrd="0" presId="urn:microsoft.com/office/officeart/2005/8/layout/cycle7"/>
    <dgm:cxn modelId="{E609BD90-C1AE-4470-8E95-C941ADFD2524}" type="presOf" srcId="{96FF782C-DC80-4AA1-B6CE-E5C9218C7104}" destId="{85A93825-7DA4-4533-816A-1D7A96F5EADA}" srcOrd="0" destOrd="0" presId="urn:microsoft.com/office/officeart/2005/8/layout/cycle7"/>
    <dgm:cxn modelId="{236B028C-330E-4C53-935C-24BBE464E250}" srcId="{A4581228-5E75-487D-93C0-00803D883FD7}" destId="{DEACCF93-22A5-45AD-AB99-D693893F0262}" srcOrd="1" destOrd="0" parTransId="{599D21CB-641D-4819-A9B7-16E618D05B45}" sibTransId="{96FF782C-DC80-4AA1-B6CE-E5C9218C7104}"/>
    <dgm:cxn modelId="{8EFDE5B5-E056-4EFE-BEEC-7111CC6DB0DA}" type="presOf" srcId="{3B9FB44A-E9C0-4456-882E-63E58EB296A2}" destId="{E0043372-F422-44B8-B63D-861E0AF97E40}" srcOrd="1" destOrd="0" presId="urn:microsoft.com/office/officeart/2005/8/layout/cycle7"/>
    <dgm:cxn modelId="{3C136CDC-3050-46B9-909D-147DB6E776E4}" type="presOf" srcId="{DEACCF93-22A5-45AD-AB99-D693893F0262}" destId="{91BE3CC7-AB0F-4706-A969-C505CF66BF0F}" srcOrd="0" destOrd="0" presId="urn:microsoft.com/office/officeart/2005/8/layout/cycle7"/>
    <dgm:cxn modelId="{D66BA867-333D-441A-933C-2A6C60E5B761}" type="presOf" srcId="{BB520C74-FFF5-4610-8949-B68042FD003C}" destId="{DEFE3EE6-D409-4C7B-8909-4784858D63DA}" srcOrd="0" destOrd="0" presId="urn:microsoft.com/office/officeart/2005/8/layout/cycle7"/>
    <dgm:cxn modelId="{4A990037-8B77-42D6-A81E-01316DE9F95C}" type="presOf" srcId="{0CC43151-702B-43E9-A6A9-1B8701617931}" destId="{4D6A2070-DF02-486D-AAC3-7ACF3CE55B04}" srcOrd="0" destOrd="0" presId="urn:microsoft.com/office/officeart/2005/8/layout/cycle7"/>
    <dgm:cxn modelId="{A554149C-6AC8-4712-A8E9-8D607721DAD6}" type="presOf" srcId="{8115BE36-088F-4233-8C9F-301AC99DF677}" destId="{4DEB31F5-C5E1-48FD-908F-DD4F8853A6F0}" srcOrd="0" destOrd="0" presId="urn:microsoft.com/office/officeart/2005/8/layout/cycle7"/>
    <dgm:cxn modelId="{A1EB4FF0-CDF6-4512-B073-CAEC48B85A65}" srcId="{A4581228-5E75-487D-93C0-00803D883FD7}" destId="{EAD4D439-2DE9-437C-BFA3-76CD704A0C35}" srcOrd="3" destOrd="0" parTransId="{890BD1AB-8AFF-474B-9441-9D94C680D721}" sibTransId="{5EC7E71F-8EB0-4107-AF5E-7177410D5350}"/>
    <dgm:cxn modelId="{EF1639AA-06E8-4764-9682-25CFF3270182}" type="presParOf" srcId="{EFF49C2A-6770-4CE7-91EE-E217FF435643}" destId="{4D6A2070-DF02-486D-AAC3-7ACF3CE55B04}" srcOrd="0" destOrd="0" presId="urn:microsoft.com/office/officeart/2005/8/layout/cycle7"/>
    <dgm:cxn modelId="{BA071FE9-BBDF-43F0-8B22-4136BA2DF56E}" type="presParOf" srcId="{EFF49C2A-6770-4CE7-91EE-E217FF435643}" destId="{DE8CAB89-85E5-4BD5-8F92-7C0D7DA76928}" srcOrd="1" destOrd="0" presId="urn:microsoft.com/office/officeart/2005/8/layout/cycle7"/>
    <dgm:cxn modelId="{EEB70693-F5E7-4182-B179-BEE69F2AE855}" type="presParOf" srcId="{DE8CAB89-85E5-4BD5-8F92-7C0D7DA76928}" destId="{E0043372-F422-44B8-B63D-861E0AF97E40}" srcOrd="0" destOrd="0" presId="urn:microsoft.com/office/officeart/2005/8/layout/cycle7"/>
    <dgm:cxn modelId="{8FE00EDE-CB14-4D6D-ADAA-CF933FC72D9D}" type="presParOf" srcId="{EFF49C2A-6770-4CE7-91EE-E217FF435643}" destId="{91BE3CC7-AB0F-4706-A969-C505CF66BF0F}" srcOrd="2" destOrd="0" presId="urn:microsoft.com/office/officeart/2005/8/layout/cycle7"/>
    <dgm:cxn modelId="{C87C2F64-3B3A-47B3-A16F-3A79EE3385C4}" type="presParOf" srcId="{EFF49C2A-6770-4CE7-91EE-E217FF435643}" destId="{85A93825-7DA4-4533-816A-1D7A96F5EADA}" srcOrd="3" destOrd="0" presId="urn:microsoft.com/office/officeart/2005/8/layout/cycle7"/>
    <dgm:cxn modelId="{F39B274B-AD1B-41F9-89C7-437CD3ECA0AC}" type="presParOf" srcId="{85A93825-7DA4-4533-816A-1D7A96F5EADA}" destId="{4391DF42-FAF7-4771-923D-FE0F5A6568A6}" srcOrd="0" destOrd="0" presId="urn:microsoft.com/office/officeart/2005/8/layout/cycle7"/>
    <dgm:cxn modelId="{D9C57469-D00D-4FA5-8D0C-8BD772DBE124}" type="presParOf" srcId="{EFF49C2A-6770-4CE7-91EE-E217FF435643}" destId="{DEFE3EE6-D409-4C7B-8909-4784858D63DA}" srcOrd="4" destOrd="0" presId="urn:microsoft.com/office/officeart/2005/8/layout/cycle7"/>
    <dgm:cxn modelId="{15682309-C465-496A-98C1-AEE33C5558AA}" type="presParOf" srcId="{EFF49C2A-6770-4CE7-91EE-E217FF435643}" destId="{4DEB31F5-C5E1-48FD-908F-DD4F8853A6F0}" srcOrd="5" destOrd="0" presId="urn:microsoft.com/office/officeart/2005/8/layout/cycle7"/>
    <dgm:cxn modelId="{C1FD643D-7DC7-4233-93F6-16E951A90F34}" type="presParOf" srcId="{4DEB31F5-C5E1-48FD-908F-DD4F8853A6F0}" destId="{90A4CDA8-25DB-4A55-8487-5F60E5B3873F}" srcOrd="0" destOrd="0" presId="urn:microsoft.com/office/officeart/2005/8/layout/cycle7"/>
    <dgm:cxn modelId="{37D3D584-7FBF-4664-AE5F-0CD520063534}" type="presParOf" srcId="{EFF49C2A-6770-4CE7-91EE-E217FF435643}" destId="{C2BC9725-DB71-4AB2-95AB-F48B04BEF6EA}" srcOrd="6" destOrd="0" presId="urn:microsoft.com/office/officeart/2005/8/layout/cycle7"/>
    <dgm:cxn modelId="{5BC1973E-31A5-490C-9366-B3FF14BA0075}" type="presParOf" srcId="{EFF49C2A-6770-4CE7-91EE-E217FF435643}" destId="{A713BFDE-B74C-4E12-A15D-310A013CB456}" srcOrd="7" destOrd="0" presId="urn:microsoft.com/office/officeart/2005/8/layout/cycle7"/>
    <dgm:cxn modelId="{F0DCD8DC-5662-458B-95F0-CE5482EC5661}" type="presParOf" srcId="{A713BFDE-B74C-4E12-A15D-310A013CB456}" destId="{4115E984-D542-4330-A444-D42D9C77CD1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4750091-DA07-48C1-8B69-DDF57ADD51D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679CC34-7802-4D44-96CF-8492DE9EC574}">
      <dgm:prSet phldrT="[Text]"/>
      <dgm:spPr/>
      <dgm:t>
        <a:bodyPr/>
        <a:lstStyle/>
        <a:p>
          <a:r>
            <a:rPr lang="cs-CZ" dirty="0" err="1" smtClean="0"/>
            <a:t>Stat</a:t>
          </a:r>
          <a:r>
            <a:rPr lang="cs-CZ" dirty="0" smtClean="0"/>
            <a:t> </a:t>
          </a:r>
          <a:endParaRPr lang="cs-CZ" dirty="0"/>
        </a:p>
      </dgm:t>
    </dgm:pt>
    <dgm:pt modelId="{CA083350-6F5A-48ED-BA65-7661C288F23A}" type="parTrans" cxnId="{6F5046F4-06EB-4E0B-BAF1-E178B46E2C56}">
      <dgm:prSet/>
      <dgm:spPr/>
      <dgm:t>
        <a:bodyPr/>
        <a:lstStyle/>
        <a:p>
          <a:endParaRPr lang="cs-CZ"/>
        </a:p>
      </dgm:t>
    </dgm:pt>
    <dgm:pt modelId="{3B03FF05-D39D-4E50-93B7-D979A1B3654B}" type="sibTrans" cxnId="{6F5046F4-06EB-4E0B-BAF1-E178B46E2C56}">
      <dgm:prSet/>
      <dgm:spPr/>
      <dgm:t>
        <a:bodyPr/>
        <a:lstStyle/>
        <a:p>
          <a:endParaRPr lang="cs-CZ"/>
        </a:p>
      </dgm:t>
    </dgm:pt>
    <dgm:pt modelId="{E7517F1E-4927-4B05-868A-362CB8BFF2C4}">
      <dgm:prSet phldrT="[Text]"/>
      <dgm:spPr/>
      <dgm:t>
        <a:bodyPr/>
        <a:lstStyle/>
        <a:p>
          <a:r>
            <a:rPr lang="cs-CZ" dirty="0" smtClean="0"/>
            <a:t>jednotlivec</a:t>
          </a:r>
          <a:endParaRPr lang="cs-CZ" dirty="0"/>
        </a:p>
      </dgm:t>
    </dgm:pt>
    <dgm:pt modelId="{888DE6F6-B165-44C2-81EE-F4019D93B119}" type="parTrans" cxnId="{CC7D75DA-8E3D-46A1-8254-1AA49B148336}">
      <dgm:prSet/>
      <dgm:spPr/>
      <dgm:t>
        <a:bodyPr/>
        <a:lstStyle/>
        <a:p>
          <a:endParaRPr lang="cs-CZ"/>
        </a:p>
      </dgm:t>
    </dgm:pt>
    <dgm:pt modelId="{2C4D06F3-77CB-4ED9-A9C4-4D9F13C3F4E5}" type="sibTrans" cxnId="{CC7D75DA-8E3D-46A1-8254-1AA49B148336}">
      <dgm:prSet/>
      <dgm:spPr/>
      <dgm:t>
        <a:bodyPr/>
        <a:lstStyle/>
        <a:p>
          <a:endParaRPr lang="cs-CZ"/>
        </a:p>
      </dgm:t>
    </dgm:pt>
    <dgm:pt modelId="{54DDFB7A-92D1-422A-8F37-544ED2317F51}">
      <dgm:prSet phldrT="[Text]"/>
      <dgm:spPr/>
      <dgm:t>
        <a:bodyPr/>
        <a:lstStyle/>
        <a:p>
          <a:r>
            <a:rPr lang="cs-CZ" dirty="0" smtClean="0"/>
            <a:t>Rodina </a:t>
          </a:r>
          <a:endParaRPr lang="cs-CZ" dirty="0"/>
        </a:p>
      </dgm:t>
    </dgm:pt>
    <dgm:pt modelId="{0A66C399-DA06-4F6C-81A7-39F626960B7B}" type="parTrans" cxnId="{B2477813-E446-45A4-9A80-C0FC66857A0E}">
      <dgm:prSet/>
      <dgm:spPr/>
      <dgm:t>
        <a:bodyPr/>
        <a:lstStyle/>
        <a:p>
          <a:endParaRPr lang="cs-CZ"/>
        </a:p>
      </dgm:t>
    </dgm:pt>
    <dgm:pt modelId="{1B2FA051-DB97-42B1-AAB2-977ED0EB9DAB}" type="sibTrans" cxnId="{B2477813-E446-45A4-9A80-C0FC66857A0E}">
      <dgm:prSet/>
      <dgm:spPr/>
      <dgm:t>
        <a:bodyPr/>
        <a:lstStyle/>
        <a:p>
          <a:endParaRPr lang="cs-CZ"/>
        </a:p>
      </dgm:t>
    </dgm:pt>
    <dgm:pt modelId="{754B0DA2-952C-4732-8F25-BFACCDEA74EB}" type="pres">
      <dgm:prSet presAssocID="{D4750091-DA07-48C1-8B69-DDF57ADD51D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F2CC781-A97D-4243-8FF8-B9A0F8CA5C37}" type="pres">
      <dgm:prSet presAssocID="{4679CC34-7802-4D44-96CF-8492DE9EC5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7DE034-AA7F-4BDF-BD99-4063CA2197A7}" type="pres">
      <dgm:prSet presAssocID="{3B03FF05-D39D-4E50-93B7-D979A1B3654B}" presName="sibTrans" presStyleLbl="sibTrans2D1" presStyleIdx="0" presStyleCnt="3"/>
      <dgm:spPr/>
      <dgm:t>
        <a:bodyPr/>
        <a:lstStyle/>
        <a:p>
          <a:endParaRPr lang="cs-CZ"/>
        </a:p>
      </dgm:t>
    </dgm:pt>
    <dgm:pt modelId="{04F46B66-7AAC-40D6-91CD-144A85E7A4F4}" type="pres">
      <dgm:prSet presAssocID="{3B03FF05-D39D-4E50-93B7-D979A1B3654B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7A7E5244-FD65-4741-BDD8-D4EA8C03BAD3}" type="pres">
      <dgm:prSet presAssocID="{E7517F1E-4927-4B05-868A-362CB8BFF2C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D09574-0622-41B0-B038-45D4C8FAF7C8}" type="pres">
      <dgm:prSet presAssocID="{2C4D06F3-77CB-4ED9-A9C4-4D9F13C3F4E5}" presName="sibTrans" presStyleLbl="sibTrans2D1" presStyleIdx="1" presStyleCnt="3"/>
      <dgm:spPr/>
      <dgm:t>
        <a:bodyPr/>
        <a:lstStyle/>
        <a:p>
          <a:endParaRPr lang="cs-CZ"/>
        </a:p>
      </dgm:t>
    </dgm:pt>
    <dgm:pt modelId="{66BD2770-40C1-432B-94B0-6DA70608069A}" type="pres">
      <dgm:prSet presAssocID="{2C4D06F3-77CB-4ED9-A9C4-4D9F13C3F4E5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A89D4C28-29C1-459D-B0D3-868543BCE3E0}" type="pres">
      <dgm:prSet presAssocID="{54DDFB7A-92D1-422A-8F37-544ED2317F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BF84F3-B9C4-450C-860C-0A001C7D62FC}" type="pres">
      <dgm:prSet presAssocID="{1B2FA051-DB97-42B1-AAB2-977ED0EB9DAB}" presName="sibTrans" presStyleLbl="sibTrans2D1" presStyleIdx="2" presStyleCnt="3"/>
      <dgm:spPr/>
      <dgm:t>
        <a:bodyPr/>
        <a:lstStyle/>
        <a:p>
          <a:endParaRPr lang="cs-CZ"/>
        </a:p>
      </dgm:t>
    </dgm:pt>
    <dgm:pt modelId="{17179B96-B2A9-4682-8D8F-36A42407AD08}" type="pres">
      <dgm:prSet presAssocID="{1B2FA051-DB97-42B1-AAB2-977ED0EB9DAB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460124F3-447D-452D-862D-F280348D1933}" type="presOf" srcId="{1B2FA051-DB97-42B1-AAB2-977ED0EB9DAB}" destId="{B7BF84F3-B9C4-450C-860C-0A001C7D62FC}" srcOrd="0" destOrd="0" presId="urn:microsoft.com/office/officeart/2005/8/layout/cycle7"/>
    <dgm:cxn modelId="{7C29D102-CFD8-4E20-9035-B1D54FE9139F}" type="presOf" srcId="{4679CC34-7802-4D44-96CF-8492DE9EC574}" destId="{2F2CC781-A97D-4243-8FF8-B9A0F8CA5C37}" srcOrd="0" destOrd="0" presId="urn:microsoft.com/office/officeart/2005/8/layout/cycle7"/>
    <dgm:cxn modelId="{12B65ED7-BAC3-46FC-BE4C-3CFF78A34A37}" type="presOf" srcId="{E7517F1E-4927-4B05-868A-362CB8BFF2C4}" destId="{7A7E5244-FD65-4741-BDD8-D4EA8C03BAD3}" srcOrd="0" destOrd="0" presId="urn:microsoft.com/office/officeart/2005/8/layout/cycle7"/>
    <dgm:cxn modelId="{6F5046F4-06EB-4E0B-BAF1-E178B46E2C56}" srcId="{D4750091-DA07-48C1-8B69-DDF57ADD51D2}" destId="{4679CC34-7802-4D44-96CF-8492DE9EC574}" srcOrd="0" destOrd="0" parTransId="{CA083350-6F5A-48ED-BA65-7661C288F23A}" sibTransId="{3B03FF05-D39D-4E50-93B7-D979A1B3654B}"/>
    <dgm:cxn modelId="{16FE4B0B-299B-493A-8599-3484D63DEAAC}" type="presOf" srcId="{2C4D06F3-77CB-4ED9-A9C4-4D9F13C3F4E5}" destId="{66BD2770-40C1-432B-94B0-6DA70608069A}" srcOrd="1" destOrd="0" presId="urn:microsoft.com/office/officeart/2005/8/layout/cycle7"/>
    <dgm:cxn modelId="{CC7D75DA-8E3D-46A1-8254-1AA49B148336}" srcId="{D4750091-DA07-48C1-8B69-DDF57ADD51D2}" destId="{E7517F1E-4927-4B05-868A-362CB8BFF2C4}" srcOrd="1" destOrd="0" parTransId="{888DE6F6-B165-44C2-81EE-F4019D93B119}" sibTransId="{2C4D06F3-77CB-4ED9-A9C4-4D9F13C3F4E5}"/>
    <dgm:cxn modelId="{B2477813-E446-45A4-9A80-C0FC66857A0E}" srcId="{D4750091-DA07-48C1-8B69-DDF57ADD51D2}" destId="{54DDFB7A-92D1-422A-8F37-544ED2317F51}" srcOrd="2" destOrd="0" parTransId="{0A66C399-DA06-4F6C-81A7-39F626960B7B}" sibTransId="{1B2FA051-DB97-42B1-AAB2-977ED0EB9DAB}"/>
    <dgm:cxn modelId="{3AB96074-120C-46E9-8B7F-67DDE8947CC9}" type="presOf" srcId="{2C4D06F3-77CB-4ED9-A9C4-4D9F13C3F4E5}" destId="{6FD09574-0622-41B0-B038-45D4C8FAF7C8}" srcOrd="0" destOrd="0" presId="urn:microsoft.com/office/officeart/2005/8/layout/cycle7"/>
    <dgm:cxn modelId="{58D6015E-D66E-4AE6-A397-3B41C7416F5B}" type="presOf" srcId="{1B2FA051-DB97-42B1-AAB2-977ED0EB9DAB}" destId="{17179B96-B2A9-4682-8D8F-36A42407AD08}" srcOrd="1" destOrd="0" presId="urn:microsoft.com/office/officeart/2005/8/layout/cycle7"/>
    <dgm:cxn modelId="{47298B45-168B-404C-8DC4-B51796A0BF0A}" type="presOf" srcId="{54DDFB7A-92D1-422A-8F37-544ED2317F51}" destId="{A89D4C28-29C1-459D-B0D3-868543BCE3E0}" srcOrd="0" destOrd="0" presId="urn:microsoft.com/office/officeart/2005/8/layout/cycle7"/>
    <dgm:cxn modelId="{575B3A09-91BB-4C4E-A166-4722B80B4105}" type="presOf" srcId="{D4750091-DA07-48C1-8B69-DDF57ADD51D2}" destId="{754B0DA2-952C-4732-8F25-BFACCDEA74EB}" srcOrd="0" destOrd="0" presId="urn:microsoft.com/office/officeart/2005/8/layout/cycle7"/>
    <dgm:cxn modelId="{DCF2C008-CE32-481B-BB06-EC9E3BB3BB53}" type="presOf" srcId="{3B03FF05-D39D-4E50-93B7-D979A1B3654B}" destId="{04F46B66-7AAC-40D6-91CD-144A85E7A4F4}" srcOrd="1" destOrd="0" presId="urn:microsoft.com/office/officeart/2005/8/layout/cycle7"/>
    <dgm:cxn modelId="{9963E7D2-C60B-42F6-8504-60C0DE226DA9}" type="presOf" srcId="{3B03FF05-D39D-4E50-93B7-D979A1B3654B}" destId="{957DE034-AA7F-4BDF-BD99-4063CA2197A7}" srcOrd="0" destOrd="0" presId="urn:microsoft.com/office/officeart/2005/8/layout/cycle7"/>
    <dgm:cxn modelId="{B31FD870-3DB3-427F-B468-07B0FBB5F377}" type="presParOf" srcId="{754B0DA2-952C-4732-8F25-BFACCDEA74EB}" destId="{2F2CC781-A97D-4243-8FF8-B9A0F8CA5C37}" srcOrd="0" destOrd="0" presId="urn:microsoft.com/office/officeart/2005/8/layout/cycle7"/>
    <dgm:cxn modelId="{AC5BD62B-D89B-4968-AD40-00B237C62FB2}" type="presParOf" srcId="{754B0DA2-952C-4732-8F25-BFACCDEA74EB}" destId="{957DE034-AA7F-4BDF-BD99-4063CA2197A7}" srcOrd="1" destOrd="0" presId="urn:microsoft.com/office/officeart/2005/8/layout/cycle7"/>
    <dgm:cxn modelId="{B30587C3-BEFF-454E-AF21-044F30D1E74F}" type="presParOf" srcId="{957DE034-AA7F-4BDF-BD99-4063CA2197A7}" destId="{04F46B66-7AAC-40D6-91CD-144A85E7A4F4}" srcOrd="0" destOrd="0" presId="urn:microsoft.com/office/officeart/2005/8/layout/cycle7"/>
    <dgm:cxn modelId="{4309B760-3F28-4785-9CF6-1062CDCBAF68}" type="presParOf" srcId="{754B0DA2-952C-4732-8F25-BFACCDEA74EB}" destId="{7A7E5244-FD65-4741-BDD8-D4EA8C03BAD3}" srcOrd="2" destOrd="0" presId="urn:microsoft.com/office/officeart/2005/8/layout/cycle7"/>
    <dgm:cxn modelId="{FCA5D33A-6F46-4C30-ABAB-621854BC5A6E}" type="presParOf" srcId="{754B0DA2-952C-4732-8F25-BFACCDEA74EB}" destId="{6FD09574-0622-41B0-B038-45D4C8FAF7C8}" srcOrd="3" destOrd="0" presId="urn:microsoft.com/office/officeart/2005/8/layout/cycle7"/>
    <dgm:cxn modelId="{54F999FC-4FB0-4F7C-A8FE-48BCBC61AC7D}" type="presParOf" srcId="{6FD09574-0622-41B0-B038-45D4C8FAF7C8}" destId="{66BD2770-40C1-432B-94B0-6DA70608069A}" srcOrd="0" destOrd="0" presId="urn:microsoft.com/office/officeart/2005/8/layout/cycle7"/>
    <dgm:cxn modelId="{33C96155-8892-414A-BA77-F575EE367E45}" type="presParOf" srcId="{754B0DA2-952C-4732-8F25-BFACCDEA74EB}" destId="{A89D4C28-29C1-459D-B0D3-868543BCE3E0}" srcOrd="4" destOrd="0" presId="urn:microsoft.com/office/officeart/2005/8/layout/cycle7"/>
    <dgm:cxn modelId="{66EE2282-0032-43F5-8EA7-1D41E1E07225}" type="presParOf" srcId="{754B0DA2-952C-4732-8F25-BFACCDEA74EB}" destId="{B7BF84F3-B9C4-450C-860C-0A001C7D62FC}" srcOrd="5" destOrd="0" presId="urn:microsoft.com/office/officeart/2005/8/layout/cycle7"/>
    <dgm:cxn modelId="{CA07A29F-CD2A-46F2-AA58-0923E32406CB}" type="presParOf" srcId="{B7BF84F3-B9C4-450C-860C-0A001C7D62FC}" destId="{17179B96-B2A9-4682-8D8F-36A42407AD0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D7D75-7D18-4607-B5FB-8EE60A09DD49}">
      <dsp:nvSpPr>
        <dsp:cNvPr id="0" name=""/>
        <dsp:cNvSpPr/>
      </dsp:nvSpPr>
      <dsp:spPr>
        <a:xfrm>
          <a:off x="1346443" y="233420"/>
          <a:ext cx="7161920" cy="1302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solidFill>
                <a:schemeClr val="tx1"/>
              </a:solidFill>
            </a:rPr>
            <a:t>Právo – žádat a garantovat </a:t>
          </a:r>
          <a:endParaRPr lang="cs-CZ" sz="2900" b="1" kern="1200" dirty="0">
            <a:solidFill>
              <a:schemeClr val="tx1"/>
            </a:solidFill>
          </a:endParaRPr>
        </a:p>
      </dsp:txBody>
      <dsp:txXfrm>
        <a:off x="1384606" y="271583"/>
        <a:ext cx="7085594" cy="1226642"/>
      </dsp:txXfrm>
    </dsp:sp>
    <dsp:sp modelId="{9A1383C4-36CA-4161-8C1F-E3EA6C61F396}">
      <dsp:nvSpPr>
        <dsp:cNvPr id="0" name=""/>
        <dsp:cNvSpPr/>
      </dsp:nvSpPr>
      <dsp:spPr>
        <a:xfrm rot="2537191">
          <a:off x="5762543" y="2404878"/>
          <a:ext cx="2173576" cy="456038"/>
        </a:xfrm>
        <a:prstGeom prst="left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5899354" y="2496086"/>
        <a:ext cx="1899954" cy="273622"/>
      </dsp:txXfrm>
    </dsp:sp>
    <dsp:sp modelId="{33ED639C-B34D-475E-9501-1B3AE40DC85A}">
      <dsp:nvSpPr>
        <dsp:cNvPr id="0" name=""/>
        <dsp:cNvSpPr/>
      </dsp:nvSpPr>
      <dsp:spPr>
        <a:xfrm>
          <a:off x="6359701" y="3729406"/>
          <a:ext cx="4823118" cy="1302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solidFill>
                <a:schemeClr val="tx1"/>
              </a:solidFill>
            </a:rPr>
            <a:t>Potřeba – zajištovat  </a:t>
          </a:r>
          <a:endParaRPr lang="cs-CZ" sz="2900" b="1" kern="1200" dirty="0">
            <a:solidFill>
              <a:schemeClr val="tx1"/>
            </a:solidFill>
          </a:endParaRPr>
        </a:p>
      </dsp:txBody>
      <dsp:txXfrm>
        <a:off x="6397864" y="3767569"/>
        <a:ext cx="4746792" cy="1226642"/>
      </dsp:txXfrm>
    </dsp:sp>
    <dsp:sp modelId="{D36DB2CB-58A8-47EA-9309-98DFF2B8EF63}">
      <dsp:nvSpPr>
        <dsp:cNvPr id="0" name=""/>
        <dsp:cNvSpPr/>
      </dsp:nvSpPr>
      <dsp:spPr>
        <a:xfrm rot="10860392">
          <a:off x="4668692" y="4093998"/>
          <a:ext cx="1503248" cy="456038"/>
        </a:xfrm>
        <a:prstGeom prst="left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 rot="10800000">
        <a:off x="4805503" y="4185206"/>
        <a:ext cx="1229626" cy="273622"/>
      </dsp:txXfrm>
    </dsp:sp>
    <dsp:sp modelId="{BF20FD07-ABD1-4438-8999-7DA875F45C9D}">
      <dsp:nvSpPr>
        <dsp:cNvPr id="0" name=""/>
        <dsp:cNvSpPr/>
      </dsp:nvSpPr>
      <dsp:spPr>
        <a:xfrm>
          <a:off x="228825" y="3616677"/>
          <a:ext cx="4252105" cy="1302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1" kern="1200" dirty="0" smtClean="0">
              <a:solidFill>
                <a:schemeClr val="tx1"/>
              </a:solidFill>
            </a:rPr>
            <a:t>Předmět obchodu – kupovat a zprostředkovat </a:t>
          </a:r>
          <a:endParaRPr lang="cs-CZ" sz="2900" b="1" kern="1200" dirty="0">
            <a:solidFill>
              <a:schemeClr val="tx1"/>
            </a:solidFill>
          </a:endParaRPr>
        </a:p>
      </dsp:txBody>
      <dsp:txXfrm>
        <a:off x="266988" y="3654840"/>
        <a:ext cx="4175779" cy="1226642"/>
      </dsp:txXfrm>
    </dsp:sp>
    <dsp:sp modelId="{170B243C-D77C-4901-B1A2-FEFB2DE80608}">
      <dsp:nvSpPr>
        <dsp:cNvPr id="0" name=""/>
        <dsp:cNvSpPr/>
      </dsp:nvSpPr>
      <dsp:spPr>
        <a:xfrm rot="18434895">
          <a:off x="2782575" y="2348513"/>
          <a:ext cx="1717130" cy="456038"/>
        </a:xfrm>
        <a:prstGeom prst="left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2919386" y="2439721"/>
        <a:ext cx="1443508" cy="273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B99C0-F63E-4FFA-9AE2-BE476815BA66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85471-B79A-4A94-AB4D-F376937787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026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FC319D-C61D-4AC7-BD29-8396D1290423}" type="slidenum">
              <a:rPr lang="cs-CZ"/>
              <a:pPr>
                <a:spcBef>
                  <a:spcPct val="0"/>
                </a:spcBef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478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A774A3-E59E-42B8-997C-DE010FC2E48F}" type="slidenum">
              <a:rPr lang="cs-CZ"/>
              <a:pPr>
                <a:spcBef>
                  <a:spcPct val="0"/>
                </a:spcBef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041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570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77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46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51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33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7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660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322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79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7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3072-BE97-4836-8F67-A0DFFDFAA739}" type="datetimeFigureOut">
              <a:rPr lang="cs-CZ" smtClean="0"/>
              <a:t>4. 4. 2014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1DF4-8437-4596-992D-B24487698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8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Lekce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stát a jeho úkoly</a:t>
            </a:r>
          </a:p>
          <a:p>
            <a:r>
              <a:rPr lang="cs-CZ" dirty="0" smtClean="0"/>
              <a:t>Přístupy k rozboru sociální politiky: aktéři, instituty, hnací sily, režimy blahobytu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608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955" y="365125"/>
            <a:ext cx="11709779" cy="1325563"/>
          </a:xfrm>
        </p:spPr>
        <p:txBody>
          <a:bodyPr/>
          <a:lstStyle/>
          <a:p>
            <a:r>
              <a:rPr lang="cs-CZ" dirty="0" smtClean="0"/>
              <a:t>Kdy stát potřebuje legitimizaci přes sociální politiku?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Industrializace a změna uspořádání společenského života</a:t>
            </a:r>
          </a:p>
          <a:p>
            <a:r>
              <a:rPr lang="cs-CZ" dirty="0" smtClean="0"/>
              <a:t>Post-industrializace a změna trhu práce</a:t>
            </a:r>
          </a:p>
          <a:p>
            <a:r>
              <a:rPr lang="cs-CZ" dirty="0" smtClean="0"/>
              <a:t>Autoritativní režimy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902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85" y="0"/>
            <a:ext cx="10704394" cy="1539875"/>
          </a:xfrm>
        </p:spPr>
        <p:txBody>
          <a:bodyPr/>
          <a:lstStyle/>
          <a:p>
            <a:pPr eaLnBrk="1" hangingPunct="1"/>
            <a:r>
              <a:rPr lang="cs-CZ" sz="3600" dirty="0"/>
              <a:t>Hnací síly jako </a:t>
            </a:r>
            <a:r>
              <a:rPr lang="cs-CZ" sz="3600" dirty="0" smtClean="0"/>
              <a:t>markéry mapování </a:t>
            </a:r>
            <a:r>
              <a:rPr lang="en-US" sz="3600" dirty="0" err="1" smtClean="0"/>
              <a:t>soci</a:t>
            </a:r>
            <a:r>
              <a:rPr lang="cs-CZ" sz="3600" dirty="0" smtClean="0"/>
              <a:t>á</a:t>
            </a:r>
            <a:r>
              <a:rPr lang="en-US" sz="3600" dirty="0" err="1" smtClean="0"/>
              <a:t>ln</a:t>
            </a:r>
            <a:r>
              <a:rPr lang="cs-CZ" sz="3600" dirty="0" smtClean="0"/>
              <a:t>í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</a:t>
            </a:r>
            <a:r>
              <a:rPr lang="cs-CZ" sz="3600" dirty="0" smtClean="0"/>
              <a:t>y</a:t>
            </a: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603416"/>
              </p:ext>
            </p:extLst>
          </p:nvPr>
        </p:nvGraphicFramePr>
        <p:xfrm>
          <a:off x="1329401" y="2019868"/>
          <a:ext cx="9970944" cy="4821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648"/>
                <a:gridCol w="3002005"/>
                <a:gridCol w="3645291"/>
              </a:tblGrid>
              <a:tr h="909799">
                <a:tc>
                  <a:txBody>
                    <a:bodyPr/>
                    <a:lstStyle/>
                    <a:p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Ostner</a:t>
                      </a:r>
                      <a:r>
                        <a:rPr lang="en-US" sz="28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i="1" dirty="0" err="1" smtClean="0">
                          <a:solidFill>
                            <a:schemeClr val="tx1"/>
                          </a:solidFill>
                        </a:rPr>
                        <a:t>Mätzke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Ide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je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Materi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ln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í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</a:rPr>
                        <a:t>fak</a:t>
                      </a:r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tory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1711090">
                <a:tc>
                  <a:txBody>
                    <a:bodyPr/>
                    <a:lstStyle/>
                    <a:p>
                      <a:r>
                        <a:rPr lang="cs-CZ" sz="2800" b="1" dirty="0" err="1" smtClean="0">
                          <a:solidFill>
                            <a:schemeClr val="tx1"/>
                          </a:solidFill>
                        </a:rPr>
                        <a:t>Societální</a:t>
                      </a:r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Pohledy masy, co lid považuje za ten správní přístup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Tlak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demografické situace a socioekonomické změny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  <a:tr h="2113700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chemeClr val="tx1"/>
                          </a:solidFill>
                        </a:rPr>
                        <a:t>Politický způsob legitimizace</a:t>
                      </a:r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Rétorické akce různých skupin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Vliv institucionálních</a:t>
                      </a:r>
                      <a:r>
                        <a:rPr lang="cs-CZ" sz="2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změn</a:t>
                      </a:r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cs-CZ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politické sily</a:t>
                      </a:r>
                      <a:endParaRPr lang="cs-CZ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24" marB="4572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8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Materiální faktory </a:t>
            </a:r>
            <a:r>
              <a:rPr lang="cs-CZ" dirty="0" err="1" smtClean="0"/>
              <a:t>societálního</a:t>
            </a:r>
            <a:r>
              <a:rPr lang="cs-CZ" dirty="0" smtClean="0"/>
              <a:t> původu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7606"/>
            <a:ext cx="10515600" cy="4689357"/>
          </a:xfrm>
        </p:spPr>
        <p:txBody>
          <a:bodyPr/>
          <a:lstStyle/>
          <a:p>
            <a:r>
              <a:rPr lang="cs-CZ" dirty="0" smtClean="0"/>
              <a:t>Nadměrný či nedostateční počet lidé aktivního věku </a:t>
            </a:r>
          </a:p>
          <a:p>
            <a:r>
              <a:rPr lang="cs-CZ" dirty="0" smtClean="0"/>
              <a:t>Stárnutí populace a zvýšeni průměrného věku života </a:t>
            </a:r>
          </a:p>
          <a:p>
            <a:r>
              <a:rPr lang="cs-CZ" dirty="0" smtClean="0"/>
              <a:t>Městská a venkovská populace</a:t>
            </a:r>
          </a:p>
          <a:p>
            <a:r>
              <a:rPr lang="cs-CZ" dirty="0" smtClean="0"/>
              <a:t>Porodnost a veškeré vlastnosti dětské populace </a:t>
            </a:r>
          </a:p>
          <a:p>
            <a:r>
              <a:rPr lang="cs-CZ" dirty="0" smtClean="0"/>
              <a:t>Ekonomický růst a faktory, jež jeho zabezpečují</a:t>
            </a:r>
          </a:p>
          <a:p>
            <a:r>
              <a:rPr lang="cs-CZ" dirty="0" smtClean="0"/>
              <a:t>Hospodářství, klíčové segmenty</a:t>
            </a:r>
            <a:endParaRPr lang="ru-RU" dirty="0" smtClean="0"/>
          </a:p>
          <a:p>
            <a:r>
              <a:rPr lang="cs-CZ" dirty="0" smtClean="0"/>
              <a:t>Nerostné suroviny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003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faktory </a:t>
            </a:r>
            <a:r>
              <a:rPr lang="cs-CZ" dirty="0" smtClean="0"/>
              <a:t>politického </a:t>
            </a:r>
            <a:r>
              <a:rPr lang="cs-CZ" dirty="0"/>
              <a:t>původu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Kompozice politických stran a hnutí </a:t>
            </a:r>
          </a:p>
          <a:p>
            <a:r>
              <a:rPr lang="cs-CZ" dirty="0" smtClean="0"/>
              <a:t>Směr střídání politických platforem ve vládě </a:t>
            </a:r>
            <a:endParaRPr lang="ru-RU" dirty="0" smtClean="0"/>
          </a:p>
          <a:p>
            <a:r>
              <a:rPr lang="cs-CZ" dirty="0" smtClean="0"/>
              <a:t>(de)centralizace a kultura místní samosprávy </a:t>
            </a:r>
          </a:p>
          <a:p>
            <a:r>
              <a:rPr lang="cs-CZ" dirty="0" smtClean="0"/>
              <a:t>Přístupy k řízení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3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Common</a:t>
            </a:r>
            <a:r>
              <a:rPr lang="cs-CZ" i="1" dirty="0" smtClean="0"/>
              <a:t> </a:t>
            </a:r>
            <a:r>
              <a:rPr lang="cs-CZ" i="1" dirty="0" err="1" smtClean="0"/>
              <a:t>sense</a:t>
            </a:r>
            <a:r>
              <a:rPr lang="cs-CZ" i="1" dirty="0" smtClean="0"/>
              <a:t> </a:t>
            </a:r>
            <a:r>
              <a:rPr lang="cs-CZ" dirty="0" smtClean="0"/>
              <a:t>postoje, veřejné mínění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Představy o správném rodičovství, rodině, dětství, úspěchu, </a:t>
            </a:r>
            <a:r>
              <a:rPr lang="cs-CZ" dirty="0" err="1" smtClean="0"/>
              <a:t>žebriky</a:t>
            </a:r>
            <a:r>
              <a:rPr lang="cs-CZ" dirty="0" smtClean="0"/>
              <a:t> hodnot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965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Rétorické akce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Postoje skupin, odlišné od veřejného mínění </a:t>
            </a:r>
            <a:endParaRPr lang="ru-RU" dirty="0" smtClean="0"/>
          </a:p>
          <a:p>
            <a:r>
              <a:rPr lang="cs-CZ" dirty="0" smtClean="0"/>
              <a:t>Pestřejší žebřík postojů a pohledů, míra tolerance </a:t>
            </a:r>
          </a:p>
          <a:p>
            <a:r>
              <a:rPr lang="cs-CZ" dirty="0" smtClean="0"/>
              <a:t>Pohled odborníků a nezávislé části expertů (</a:t>
            </a:r>
            <a:r>
              <a:rPr lang="cs-CZ" dirty="0" err="1" smtClean="0"/>
              <a:t>epistemic</a:t>
            </a:r>
            <a:r>
              <a:rPr lang="cs-CZ" dirty="0" smtClean="0"/>
              <a:t> </a:t>
            </a:r>
            <a:r>
              <a:rPr lang="cs-CZ" dirty="0" err="1" smtClean="0"/>
              <a:t>communtites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24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898" y="105819"/>
            <a:ext cx="11682484" cy="94506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Dynamika počtu dětí v ústavní péči na </a:t>
            </a:r>
            <a:r>
              <a:rPr lang="cs-CZ" sz="4000" cap="all" dirty="0" err="1" smtClean="0"/>
              <a:t>č</a:t>
            </a:r>
            <a:r>
              <a:rPr lang="cs-CZ" sz="4000" dirty="0" err="1" smtClean="0"/>
              <a:t>eskoslovensk</a:t>
            </a:r>
            <a:r>
              <a:rPr lang="en-US" sz="4000" dirty="0" smtClean="0"/>
              <a:t>u</a:t>
            </a:r>
            <a:endParaRPr lang="cs-CZ" sz="4000" dirty="0"/>
          </a:p>
        </p:txBody>
      </p:sp>
      <p:graphicFrame>
        <p:nvGraphicFramePr>
          <p:cNvPr id="4" name="Graf 7"/>
          <p:cNvGraphicFramePr>
            <a:graphicFrameLocks noGrp="1"/>
          </p:cNvGraphicFramePr>
          <p:nvPr>
            <p:ph idx="1"/>
            <p:extLst/>
          </p:nvPr>
        </p:nvGraphicFramePr>
        <p:xfrm>
          <a:off x="968991" y="914401"/>
          <a:ext cx="10044751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3" imgW="7303641" imgH="4651651" progId="Excel.Chart.8">
                  <p:embed/>
                </p:oleObj>
              </mc:Choice>
              <mc:Fallback>
                <p:oleObj r:id="rId3" imgW="7303641" imgH="4651651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991" y="914401"/>
                        <a:ext cx="10044751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2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52401"/>
            <a:ext cx="7772400" cy="90011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sz="3600" dirty="0"/>
              <a:t>Druhá </a:t>
            </a:r>
            <a:r>
              <a:rPr lang="cs-CZ" sz="3600"/>
              <a:t>vlna umísťování </a:t>
            </a:r>
            <a:r>
              <a:rPr lang="cs-CZ" sz="3600" dirty="0"/>
              <a:t>do ústavní péče </a:t>
            </a:r>
            <a:r>
              <a:rPr lang="en-US" sz="3600" dirty="0"/>
              <a:t/>
            </a:r>
            <a:br>
              <a:rPr lang="en-US" sz="3600" dirty="0"/>
            </a:br>
            <a:endParaRPr lang="cs-CZ" sz="3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971105"/>
              </p:ext>
            </p:extLst>
          </p:nvPr>
        </p:nvGraphicFramePr>
        <p:xfrm>
          <a:off x="545911" y="655093"/>
          <a:ext cx="11395880" cy="6578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7588"/>
                <a:gridCol w="3398292"/>
              </a:tblGrid>
              <a:tr h="820219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Libovolné praxe: vrstvování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cs-CZ" sz="2400" smtClean="0">
                          <a:solidFill>
                            <a:schemeClr val="tx1"/>
                          </a:solidFill>
                        </a:rPr>
                        <a:t>Československo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723" marB="45723"/>
                </a:tc>
              </a:tr>
              <a:tr h="63869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Zavádění příspěvku pro</a:t>
                      </a:r>
                      <a:r>
                        <a:rPr lang="cs-CZ" sz="2400" baseline="0" dirty="0" smtClean="0"/>
                        <a:t> rodiny podle počtu dětí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638699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Nedostatečné</a:t>
                      </a:r>
                      <a:r>
                        <a:rPr lang="cs-CZ" sz="2400" baseline="0" dirty="0" smtClean="0"/>
                        <a:t> r</a:t>
                      </a:r>
                      <a:r>
                        <a:rPr lang="cs-CZ" sz="2400" dirty="0" smtClean="0"/>
                        <a:t>ozšiřování denní péče 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1980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01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Posilování</a:t>
                      </a:r>
                      <a:r>
                        <a:rPr lang="cs-CZ" sz="2400" baseline="0" dirty="0" smtClean="0"/>
                        <a:t> kontroly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plnění rodičovské péče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rowSpan="2">
                  <a:txBody>
                    <a:bodyPr/>
                    <a:lstStyle/>
                    <a:p>
                      <a:r>
                        <a:rPr lang="cs-CZ" sz="2400" dirty="0" smtClean="0"/>
                        <a:t>2. polovina 70. let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1005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Umísťování dětí</a:t>
                      </a:r>
                      <a:r>
                        <a:rPr lang="cs-CZ" sz="2400" baseline="0" dirty="0" smtClean="0"/>
                        <a:t> do ústavní péče jako klíčová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možnost 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01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Specifikace institucí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1973-1976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7738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Ustanovení systému diagnostických center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1976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  <a:tr h="1005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Administrativní postup při řešení otázky o odloučení dítěte</a:t>
                      </a:r>
                      <a:endParaRPr lang="en-US" sz="2400" dirty="0" smtClean="0"/>
                    </a:p>
                    <a:p>
                      <a:endParaRPr lang="cs-CZ" sz="2400" dirty="0"/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1981</a:t>
                      </a:r>
                      <a:endParaRPr lang="cs-CZ" sz="2400" dirty="0"/>
                    </a:p>
                  </a:txBody>
                  <a:tcPr marL="91436" marR="91436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0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Rozbor populační politiky čínského státu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Přečtete text a odpovězte na následující otázky:</a:t>
            </a:r>
          </a:p>
          <a:p>
            <a:pPr marL="0" indent="0">
              <a:buNone/>
            </a:pPr>
            <a:r>
              <a:rPr lang="cs-CZ" dirty="0" smtClean="0"/>
              <a:t>Co bylo klíčovým zdrojem zájmu státu o snížení úrovně plodnosti?</a:t>
            </a:r>
          </a:p>
          <a:p>
            <a:pPr marL="0" indent="0">
              <a:buNone/>
            </a:pPr>
            <a:r>
              <a:rPr lang="cs-CZ" dirty="0" smtClean="0"/>
              <a:t>Jaký cíl pronásledovala politika státu za různé doby?</a:t>
            </a:r>
          </a:p>
          <a:p>
            <a:pPr marL="0" indent="0">
              <a:buNone/>
            </a:pPr>
            <a:r>
              <a:rPr lang="cs-CZ" dirty="0" smtClean="0"/>
              <a:t>Jaké hnací sily z matrixe ovlivňují politiku?</a:t>
            </a:r>
          </a:p>
          <a:p>
            <a:pPr marL="0" indent="0">
              <a:buNone/>
            </a:pPr>
            <a:r>
              <a:rPr lang="cs-CZ" dirty="0"/>
              <a:t>Měnil se ten zdroj nebo ne?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492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Klíčový konflikt sociální politiky: trojitý status toho, což se zabezpečuje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999861"/>
              </p:ext>
            </p:extLst>
          </p:nvPr>
        </p:nvGraphicFramePr>
        <p:xfrm>
          <a:off x="423081" y="1825624"/>
          <a:ext cx="11259403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64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„Sociální stát je stát, v němž se v zákonech, ve vědomí a postojích lidí, v aktivitách institucí a v praktické politice prosazuje myšlenka, že sociální podmínky, v nichž lidé žijí, nejsou jen věcí jedinců či rodin, nýbrž i věcí veřejnou.“</a:t>
            </a:r>
          </a:p>
          <a:p>
            <a:pPr marL="0" indent="0" algn="r">
              <a:buNone/>
            </a:pPr>
            <a:r>
              <a:rPr lang="cs-CZ" sz="4000" dirty="0" smtClean="0"/>
              <a:t>Martin </a:t>
            </a:r>
            <a:r>
              <a:rPr lang="cs-CZ" sz="4000" dirty="0" err="1" smtClean="0"/>
              <a:t>Potuček</a:t>
            </a:r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74665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právo? Potřeba? Předmět obchodu?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809837"/>
              </p:ext>
            </p:extLst>
          </p:nvPr>
        </p:nvGraphicFramePr>
        <p:xfrm>
          <a:off x="409432" y="1498079"/>
          <a:ext cx="10944368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092"/>
                <a:gridCol w="2736092"/>
                <a:gridCol w="2736092"/>
                <a:gridCol w="2736092"/>
              </a:tblGrid>
              <a:tr h="370840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Sociální právo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Potřeba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Předmět obchodu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Zdravotní péče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Mezigenerační solidarita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Právní regulace 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Odůvodněné očekávání občanů  od státu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Pojištění </a:t>
                      </a:r>
                      <a:endParaRPr lang="cs-CZ" sz="2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cs-CZ" sz="2800" dirty="0" smtClean="0"/>
                        <a:t>Soukromí služby a regulace jejich kvality</a:t>
                      </a:r>
                    </a:p>
                    <a:p>
                      <a:endParaRPr lang="cs-CZ" sz="2800" dirty="0" smtClean="0"/>
                    </a:p>
                    <a:p>
                      <a:r>
                        <a:rPr lang="cs-CZ" sz="2800" dirty="0" smtClean="0"/>
                        <a:t>Fungování</a:t>
                      </a:r>
                      <a:r>
                        <a:rPr lang="cs-CZ" sz="2800" baseline="0" dirty="0" smtClean="0"/>
                        <a:t> státních organizaci podle tržních regulací </a:t>
                      </a:r>
                    </a:p>
                    <a:p>
                      <a:endParaRPr lang="cs-CZ" sz="2800" baseline="0" dirty="0" smtClean="0"/>
                    </a:p>
                    <a:p>
                      <a:r>
                        <a:rPr lang="cs-CZ" sz="2800" baseline="0" dirty="0" smtClean="0"/>
                        <a:t>Trh služeb</a:t>
                      </a:r>
                      <a:endParaRPr lang="cs-CZ" sz="2800" dirty="0" smtClean="0"/>
                    </a:p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Vzdělávání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Vouchery, speciální kreditování</a:t>
                      </a:r>
                      <a:r>
                        <a:rPr lang="cs-CZ" sz="2800" baseline="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Ubytování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Příspěvky,</a:t>
                      </a:r>
                      <a:r>
                        <a:rPr lang="cs-CZ" sz="2800" baseline="0" dirty="0" smtClean="0"/>
                        <a:t> sociální ubytování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Volný čas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Nízkoprahové zařízení </a:t>
                      </a:r>
                      <a:endParaRPr lang="cs-CZ" sz="2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633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525"/>
          </a:xfrm>
        </p:spPr>
        <p:txBody>
          <a:bodyPr/>
          <a:lstStyle/>
          <a:p>
            <a:r>
              <a:rPr lang="cs-CZ" dirty="0" smtClean="0"/>
              <a:t>Nástroje účasti státu 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718282"/>
              </p:ext>
            </p:extLst>
          </p:nvPr>
        </p:nvGraphicFramePr>
        <p:xfrm>
          <a:off x="259307" y="854704"/>
          <a:ext cx="11477767" cy="663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412"/>
                <a:gridCol w="4308482"/>
                <a:gridCol w="4421873"/>
              </a:tblGrid>
              <a:tr h="674056"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chemeClr val="tx1"/>
                          </a:solidFill>
                        </a:rPr>
                        <a:t>Nedirektivní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018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Politické, právní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Politické a zákonní garance zabezpečení práv</a:t>
                      </a:r>
                    </a:p>
                    <a:p>
                      <a:r>
                        <a:rPr lang="cs-CZ" sz="2800" dirty="0" smtClean="0"/>
                        <a:t>Standardy zabezpečení sociálních práv a potřeb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Občanská participace</a:t>
                      </a:r>
                    </a:p>
                    <a:p>
                      <a:r>
                        <a:rPr lang="cs-CZ" sz="2800" dirty="0" smtClean="0"/>
                        <a:t>Advokacie </a:t>
                      </a:r>
                    </a:p>
                    <a:p>
                      <a:r>
                        <a:rPr lang="cs-CZ" sz="2800" dirty="0" smtClean="0"/>
                        <a:t>Lobbování </a:t>
                      </a:r>
                    </a:p>
                    <a:p>
                      <a:r>
                        <a:rPr lang="cs-CZ" sz="2800" dirty="0" smtClean="0"/>
                        <a:t> </a:t>
                      </a:r>
                      <a:endParaRPr lang="cs-CZ" sz="2800" dirty="0"/>
                    </a:p>
                  </a:txBody>
                  <a:tcPr/>
                </a:tc>
              </a:tr>
              <a:tr h="116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Institucionální 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Kontrola za službami </a:t>
                      </a:r>
                    </a:p>
                    <a:p>
                      <a:r>
                        <a:rPr lang="cs-CZ" sz="2800" dirty="0" smtClean="0"/>
                        <a:t>Uspořádání</a:t>
                      </a:r>
                      <a:r>
                        <a:rPr lang="cs-CZ" sz="2800" baseline="0" dirty="0" smtClean="0"/>
                        <a:t> služeb 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Podnikové</a:t>
                      </a:r>
                      <a:r>
                        <a:rPr lang="cs-CZ" sz="2800" baseline="0" dirty="0" smtClean="0"/>
                        <a:t> odbory, podpora zaměstnavatelů </a:t>
                      </a:r>
                    </a:p>
                    <a:p>
                      <a:r>
                        <a:rPr lang="cs-CZ" sz="2800" baseline="0" noProof="0" dirty="0" smtClean="0"/>
                        <a:t>Tržní nástroje: konkurence v sociální sféře </a:t>
                      </a:r>
                      <a:endParaRPr lang="cs-CZ" sz="2800" noProof="0" dirty="0"/>
                    </a:p>
                  </a:txBody>
                  <a:tcPr/>
                </a:tc>
              </a:tr>
              <a:tr h="21443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Ekonomické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sociálních</a:t>
                      </a:r>
                      <a:r>
                        <a:rPr lang="cs-CZ" baseline="0" dirty="0" smtClean="0"/>
                        <a:t> práv státem: statní vzděláváni, zdravotní péče, ubytování 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Příspěvky</a:t>
                      </a:r>
                    </a:p>
                    <a:p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Sníženi zdanění příjmů fyzickým</a:t>
                      </a:r>
                      <a:r>
                        <a:rPr lang="cs-CZ" baseline="0" dirty="0" smtClean="0"/>
                        <a:t> a právnickým osobám</a:t>
                      </a:r>
                    </a:p>
                    <a:p>
                      <a:r>
                        <a:rPr lang="cs-CZ" baseline="0" dirty="0" smtClean="0"/>
                        <a:t>Možnost získat částečné financování  se strany státu </a:t>
                      </a:r>
                    </a:p>
                    <a:p>
                      <a:r>
                        <a:rPr lang="cs-CZ" baseline="0" dirty="0" smtClean="0"/>
                        <a:t>Systém zdravotního, sociálního a důchodového pojištění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007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737074" cy="1325563"/>
          </a:xfrm>
        </p:spPr>
        <p:txBody>
          <a:bodyPr/>
          <a:lstStyle/>
          <a:p>
            <a:r>
              <a:rPr lang="cs-CZ" dirty="0" smtClean="0"/>
              <a:t>Klíčové dilema sociální politiky ohledně účasti státu: dvojznačnost úlohy státu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5455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2012" y="105817"/>
            <a:ext cx="11176379" cy="1325563"/>
          </a:xfrm>
        </p:spPr>
        <p:txBody>
          <a:bodyPr/>
          <a:lstStyle/>
          <a:p>
            <a:r>
              <a:rPr lang="cs-CZ" dirty="0" smtClean="0"/>
              <a:t>Současná sociální politika: aktéři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783609" y="1296538"/>
          <a:ext cx="10515600" cy="5344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4340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instituty a cíle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definovat úlohu každého z aktérů ohledně každého z dvou pojmu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4157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</a:t>
            </a:r>
            <a:r>
              <a:rPr lang="cs-CZ" dirty="0" smtClean="0"/>
              <a:t>y</a:t>
            </a:r>
            <a:r>
              <a:rPr lang="en-US" dirty="0" err="1" smtClean="0"/>
              <a:t>pologie</a:t>
            </a:r>
            <a:r>
              <a:rPr lang="en-US" dirty="0" smtClean="0"/>
              <a:t> s</a:t>
            </a:r>
            <a:r>
              <a:rPr lang="cs-CZ" dirty="0" smtClean="0"/>
              <a:t>tátů</a:t>
            </a:r>
            <a:r>
              <a:rPr lang="en-US" dirty="0" smtClean="0"/>
              <a:t> </a:t>
            </a:r>
            <a:r>
              <a:rPr lang="en-US" dirty="0" err="1" smtClean="0"/>
              <a:t>blahob</a:t>
            </a:r>
            <a:r>
              <a:rPr lang="cs-CZ" dirty="0" smtClean="0"/>
              <a:t>y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cs-CZ" dirty="0" smtClean="0"/>
              <a:t>G. </a:t>
            </a:r>
            <a:r>
              <a:rPr lang="cs-CZ" dirty="0" err="1" smtClean="0"/>
              <a:t>Esping</a:t>
            </a:r>
            <a:r>
              <a:rPr lang="cs-CZ" dirty="0" smtClean="0"/>
              <a:t>-Andersena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7057" y="2043989"/>
            <a:ext cx="697788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502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Liberální ideální typ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5135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86974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Sociálně-demokratický ideální typ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04236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6400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Konservativní model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0333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723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133114"/>
            <a:ext cx="10515600" cy="835878"/>
          </a:xfrm>
        </p:spPr>
        <p:txBody>
          <a:bodyPr/>
          <a:lstStyle/>
          <a:p>
            <a:r>
              <a:rPr lang="cs-CZ" b="1" dirty="0"/>
              <a:t>Typologie států blahobytu </a:t>
            </a:r>
            <a:r>
              <a:rPr lang="en-US" b="1" dirty="0"/>
              <a:t>vs. </a:t>
            </a:r>
            <a:r>
              <a:rPr lang="cs-CZ" b="1" dirty="0"/>
              <a:t>hnací síly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/>
          </p:nvPr>
        </p:nvGraphicFramePr>
        <p:xfrm>
          <a:off x="1187449" y="1078173"/>
          <a:ext cx="9867237" cy="5527342"/>
        </p:xfrm>
        <a:graphic>
          <a:graphicData uri="http://schemas.openxmlformats.org/drawingml/2006/table">
            <a:tbl>
              <a:tblPr firstRow="1" bandRow="1"/>
              <a:tblGrid>
                <a:gridCol w="3289079"/>
                <a:gridCol w="3289079"/>
                <a:gridCol w="3289079"/>
              </a:tblGrid>
              <a:tr h="9887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Kritéria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Matrix států blahobytu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Hnací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sily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Účinná sociální politika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Instrumentální účinnost</a:t>
                      </a:r>
                      <a:r>
                        <a:rPr lang="en-US" sz="2400" dirty="0" smtClean="0"/>
                        <a:t>, </a:t>
                      </a:r>
                      <a:r>
                        <a:rPr lang="cs-CZ" sz="2400" dirty="0" smtClean="0"/>
                        <a:t>makroekonomický stupeň sociální politiky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Mění se podle balance zájmů různých aktérů</a:t>
                      </a: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1665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dirty="0" smtClean="0"/>
                        <a:t>Zdroje problémů</a:t>
                      </a:r>
                      <a:r>
                        <a:rPr lang="cs-CZ" sz="2800" baseline="0" dirty="0" smtClean="0"/>
                        <a:t> v sociální politice</a:t>
                      </a:r>
                      <a:endParaRPr lang="cs-CZ" sz="28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Nerovnováha</a:t>
                      </a:r>
                      <a:r>
                        <a:rPr lang="cs-CZ" sz="2400" baseline="0" dirty="0" smtClean="0"/>
                        <a:t> mezi trhem, státem, a domácnostmi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Specifická oboustranná</a:t>
                      </a:r>
                      <a:r>
                        <a:rPr lang="cs-CZ" sz="2400" baseline="0" dirty="0" smtClean="0"/>
                        <a:t> souvislost mezi institucemi a idejemi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1208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Speciální vzdělávání 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 pojmech blahobytu dětí </a:t>
                      </a:r>
                      <a:r>
                        <a:rPr lang="en-US" sz="2400" dirty="0" smtClean="0"/>
                        <a:t>a</a:t>
                      </a:r>
                      <a:r>
                        <a:rPr lang="cs-CZ" sz="2400" baseline="0" dirty="0" smtClean="0"/>
                        <a:t> dětské chudoby 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cs-CZ" sz="2400" dirty="0" smtClean="0"/>
                        <a:t>Víceúrovňová a mezidisciplinární</a:t>
                      </a:r>
                      <a:r>
                        <a:rPr lang="cs-CZ" sz="2400" baseline="0" dirty="0" smtClean="0"/>
                        <a:t>  instituce</a:t>
                      </a:r>
                      <a:endParaRPr lang="cs-CZ" sz="2400" dirty="0"/>
                    </a:p>
                  </a:txBody>
                  <a:tcPr marL="91431" marR="91431" marT="45719" marB="45719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369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i="1" dirty="0" smtClean="0"/>
              <a:t>„Skutečným účelem </a:t>
            </a:r>
            <a:r>
              <a:rPr lang="cs-CZ" sz="4000" b="1" i="1" dirty="0" err="1" smtClean="0"/>
              <a:t>welfare</a:t>
            </a:r>
            <a:r>
              <a:rPr lang="cs-CZ" sz="4000" b="1" i="1" dirty="0" smtClean="0"/>
              <a:t> </a:t>
            </a:r>
            <a:r>
              <a:rPr lang="cs-CZ" sz="4000" b="1" i="1" dirty="0" err="1" smtClean="0"/>
              <a:t>state</a:t>
            </a:r>
            <a:r>
              <a:rPr lang="cs-CZ" sz="4000" b="1" i="1" dirty="0" smtClean="0"/>
              <a:t> </a:t>
            </a:r>
            <a:r>
              <a:rPr lang="cs-CZ" sz="4000" i="1" dirty="0" smtClean="0"/>
              <a:t>je naučit lidi, jak si počínat bez něho.“</a:t>
            </a:r>
          </a:p>
          <a:p>
            <a:pPr marL="0" indent="0" algn="r">
              <a:buNone/>
            </a:pPr>
            <a:r>
              <a:rPr lang="cs-CZ" sz="4000" dirty="0" err="1" smtClean="0"/>
              <a:t>Peacock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23780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cs-CZ" dirty="0" err="1" smtClean="0"/>
              <a:t>ilové</a:t>
            </a:r>
            <a:r>
              <a:rPr lang="cs-CZ" dirty="0" smtClean="0"/>
              <a:t> skupiny sociální politiky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Péče o seniory</a:t>
            </a:r>
          </a:p>
          <a:p>
            <a:r>
              <a:rPr lang="cs-CZ" dirty="0" smtClean="0"/>
              <a:t>Péče o lide s fyzickým postižením</a:t>
            </a:r>
          </a:p>
          <a:p>
            <a:r>
              <a:rPr lang="cs-CZ" dirty="0" smtClean="0"/>
              <a:t>Péče o lidé s mentálním postižením</a:t>
            </a:r>
          </a:p>
          <a:p>
            <a:r>
              <a:rPr lang="cs-CZ" dirty="0" smtClean="0"/>
              <a:t>Péče o děti </a:t>
            </a:r>
            <a:endParaRPr lang="ru-RU" dirty="0" smtClean="0"/>
          </a:p>
          <a:p>
            <a:r>
              <a:rPr lang="cs-CZ" dirty="0" smtClean="0"/>
              <a:t>Aktivizace nezaměstnaných </a:t>
            </a:r>
          </a:p>
          <a:p>
            <a:r>
              <a:rPr lang="cs-CZ" dirty="0" smtClean="0"/>
              <a:t>Sociální politika za účelem resocializace bezdomovců </a:t>
            </a:r>
          </a:p>
          <a:p>
            <a:pPr marL="0" indent="0">
              <a:buNone/>
            </a:pPr>
            <a:r>
              <a:rPr lang="cs-CZ" dirty="0" smtClean="0"/>
              <a:t>Popsat nástroje státu, definovat typ politiky podle ideálního typu státu blahobytu</a:t>
            </a:r>
          </a:p>
        </p:txBody>
      </p:sp>
    </p:spTree>
    <p:extLst>
      <p:ext uri="{BB962C8B-B14F-4D97-AF65-F5344CB8AC3E}">
        <p14:creationId xmlns:p14="http://schemas.microsoft.com/office/powerpoint/2010/main" val="78689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842" y="365125"/>
            <a:ext cx="11559654" cy="87682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Cvičení: pokuste rozluštit, z pohledu jaké ideologie je definován sociální 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9367"/>
            <a:ext cx="10515600" cy="4757596"/>
          </a:xfrm>
        </p:spPr>
        <p:txBody>
          <a:bodyPr/>
          <a:lstStyle/>
          <a:p>
            <a:r>
              <a:rPr lang="cs-CZ" i="1" dirty="0" smtClean="0"/>
              <a:t>„Sociální stát je stát, ve kterém je demokraticky organizovaná moc (prostřednictvím sociálního zákonodárství a činnosti státních orgánů a institucí) užita k:</a:t>
            </a:r>
            <a:r>
              <a:rPr lang="cs-CZ" dirty="0" smtClean="0"/>
              <a:t> </a:t>
            </a:r>
            <a:r>
              <a:rPr lang="cs-CZ" i="1" dirty="0" smtClean="0"/>
              <a:t>zajištění základního příjmu pro každého jedince a jeho rodinu;</a:t>
            </a:r>
            <a:endParaRPr lang="cs-CZ" dirty="0" smtClean="0"/>
          </a:p>
          <a:p>
            <a:r>
              <a:rPr lang="cs-CZ" i="1" dirty="0" smtClean="0"/>
              <a:t>zmírnění nebo překonání sociálních rizik  v důsledku možných sociálních událostí  s cílem zajistit</a:t>
            </a:r>
            <a:r>
              <a:rPr lang="cs-CZ" dirty="0" smtClean="0"/>
              <a:t> </a:t>
            </a:r>
            <a:r>
              <a:rPr lang="cs-CZ" i="1" dirty="0" smtClean="0"/>
              <a:t>přiměřenou sociální úroveň, bezpečí a suverenitu jedince;</a:t>
            </a:r>
          </a:p>
          <a:p>
            <a:r>
              <a:rPr lang="cs-CZ" i="1" dirty="0" smtClean="0"/>
              <a:t>poskytování veřejných sociálních služeb  (zejména v oblasti školství  a zdravotnictví) odpovídající úrovně pro všechny jedince bez ohledu na jejich sociální status.“</a:t>
            </a:r>
            <a:endParaRPr lang="cs-CZ" dirty="0" smtClean="0"/>
          </a:p>
          <a:p>
            <a:pPr marL="0" indent="0" algn="r">
              <a:buNone/>
            </a:pPr>
            <a:r>
              <a:rPr lang="cs-CZ" dirty="0" err="1" smtClean="0"/>
              <a:t>Briggs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91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pokuste rozluštit, z pohledu jaké ideologie je definován sociální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„Existují dvě sociální politiky, jedná slouží panující třidě a je nástrojem politické manipulace, ale ta pravá,  je ostrůvkem spravedlnosti, jenž vytvořen lidmi za účelem bránit svá práva“</a:t>
            </a:r>
          </a:p>
          <a:p>
            <a:pPr marL="0" indent="0" algn="r">
              <a:buNone/>
            </a:pPr>
            <a:r>
              <a:rPr lang="en-US" sz="3600" dirty="0" err="1"/>
              <a:t>Hindess</a:t>
            </a:r>
            <a:r>
              <a:rPr lang="ru-RU" sz="3600" dirty="0"/>
              <a:t>, 1987</a:t>
            </a:r>
            <a:r>
              <a:rPr lang="cs-CZ" sz="3600" i="1" dirty="0" smtClean="0"/>
              <a:t> 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281868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na povzbuzení 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Jaká slovesa podle vás nejlépe vyjadřují zájem státu v sociální sféře v současné dobé: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838200" y="2889660"/>
          <a:ext cx="9962866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433"/>
                <a:gridCol w="4981433"/>
              </a:tblGrid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Kontrolovat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Podporovat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Zasahovat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246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Starat se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Zabránit </a:t>
                      </a:r>
                    </a:p>
                    <a:p>
                      <a:endParaRPr lang="cs-CZ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19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děla stát, kdy: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Zasahuje do rodiny a odlučuje dítě kvůli rizikům zanedbání </a:t>
            </a:r>
          </a:p>
          <a:p>
            <a:r>
              <a:rPr lang="cs-CZ" dirty="0" smtClean="0"/>
              <a:t>Umisťuje dítě do ústavní péče kvůli záškoláctví</a:t>
            </a:r>
          </a:p>
          <a:p>
            <a:r>
              <a:rPr lang="cs-CZ" dirty="0" smtClean="0"/>
              <a:t>Nařídí rodině pomoc, i když rodiče odmítají její nutnost </a:t>
            </a:r>
          </a:p>
          <a:p>
            <a:r>
              <a:rPr lang="cs-CZ" dirty="0" smtClean="0"/>
              <a:t>Podporuje vývoj nízkoprahových zařízení </a:t>
            </a:r>
          </a:p>
          <a:p>
            <a:r>
              <a:rPr lang="cs-CZ" dirty="0" smtClean="0"/>
              <a:t>Snižuje daňovou povinnost zaměstnavatelů, jež zaměstnávají lide s postižením  </a:t>
            </a:r>
          </a:p>
          <a:p>
            <a:r>
              <a:rPr lang="cs-CZ" dirty="0" smtClean="0"/>
              <a:t>Vytvoří program podpory s dvěma a větším počtem děti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3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Sféry zájmu státu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194" y="1825625"/>
            <a:ext cx="11012606" cy="43513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Demografická (populační) politika: </a:t>
            </a:r>
            <a:r>
              <a:rPr lang="cs-CZ" sz="4000" dirty="0" err="1" smtClean="0"/>
              <a:t>pronatalitní</a:t>
            </a:r>
            <a:r>
              <a:rPr lang="cs-CZ" sz="4000" dirty="0" smtClean="0"/>
              <a:t>, </a:t>
            </a:r>
            <a:r>
              <a:rPr lang="cs-CZ" sz="4000" dirty="0" err="1" smtClean="0"/>
              <a:t>protinatalitní</a:t>
            </a:r>
            <a:r>
              <a:rPr lang="cs-CZ" sz="4000" dirty="0" smtClean="0"/>
              <a:t>, migrační   </a:t>
            </a:r>
          </a:p>
          <a:p>
            <a:r>
              <a:rPr lang="cs-CZ" sz="4000" dirty="0" smtClean="0"/>
              <a:t>Politika veřejného bezpečí: </a:t>
            </a:r>
            <a:r>
              <a:rPr lang="cs-CZ" sz="4000" dirty="0"/>
              <a:t>prevence nežádoucích společenských </a:t>
            </a:r>
            <a:r>
              <a:rPr lang="cs-CZ" sz="4000" dirty="0" smtClean="0"/>
              <a:t>jevů</a:t>
            </a:r>
          </a:p>
          <a:p>
            <a:r>
              <a:rPr lang="cs-CZ" sz="4000" dirty="0" smtClean="0"/>
              <a:t>Trh práce, politika zaměstnání, prevence nezaměstnání  a posílení zaměstnání rizikových skupin 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45411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5660" y="365125"/>
            <a:ext cx="11614244" cy="1325563"/>
          </a:xfrm>
        </p:spPr>
        <p:txBody>
          <a:bodyPr/>
          <a:lstStyle/>
          <a:p>
            <a:r>
              <a:rPr lang="cs-CZ" dirty="0" smtClean="0"/>
              <a:t>Kam se směruje statní sociální politiky: její poselství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Legitimizace své moci jako klíčový terč politiky státu, včetně sociální politiky </a:t>
            </a:r>
          </a:p>
          <a:p>
            <a:pPr marL="0" indent="0">
              <a:buNone/>
            </a:pPr>
            <a:r>
              <a:rPr lang="cs-CZ" dirty="0" err="1" smtClean="0"/>
              <a:t>Def</a:t>
            </a:r>
            <a:r>
              <a:rPr lang="cs-CZ" dirty="0" smtClean="0"/>
              <a:t>.: </a:t>
            </a:r>
            <a:r>
              <a:rPr lang="cs-CZ" i="1" dirty="0" smtClean="0"/>
              <a:t>oprávněnost </a:t>
            </a:r>
            <a:r>
              <a:rPr lang="cs-CZ" i="1" dirty="0"/>
              <a:t>vládnoucí </a:t>
            </a:r>
            <a:r>
              <a:rPr lang="cs-CZ" i="1" dirty="0" smtClean="0"/>
              <a:t>moci nebo </a:t>
            </a:r>
            <a:r>
              <a:rPr lang="cs-CZ" i="1" dirty="0"/>
              <a:t>oprávněnost očekávání naplnění určitých požadavků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Když vláda dosahuje určité míry legitimity, nepotřebuje plýtvat zdroje na její udržování </a:t>
            </a:r>
          </a:p>
          <a:p>
            <a:pPr marL="0" indent="0">
              <a:buNone/>
            </a:pPr>
            <a:r>
              <a:rPr lang="cs-CZ" dirty="0" smtClean="0"/>
              <a:t>Jak se dosazuje legitimizace, demokraticky či autoritativní, a jakou úlohu má sociální politika?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5528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1096</Words>
  <Application>Microsoft Office PowerPoint</Application>
  <PresentationFormat>Širokoúhlá obrazovka</PresentationFormat>
  <Paragraphs>199</Paragraphs>
  <Slides>30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Motiv Office</vt:lpstr>
      <vt:lpstr>Graf aplikace Microsoft Excel</vt:lpstr>
      <vt:lpstr>Lekce 2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Cvičení: pokuste rozluštit, z pohledu jaké ideologie je definován sociální stát </vt:lpstr>
      <vt:lpstr>Otázky na povzbuzení reflexe</vt:lpstr>
      <vt:lpstr>Co děla stát, kdy:</vt:lpstr>
      <vt:lpstr>Sféry zájmu státu </vt:lpstr>
      <vt:lpstr>Kam se směruje statní sociální politiky: její poselství  </vt:lpstr>
      <vt:lpstr>Kdy stát potřebuje legitimizaci přes sociální politiku?</vt:lpstr>
      <vt:lpstr>Hnací síly jako markéry mapování sociální politiky</vt:lpstr>
      <vt:lpstr>Materiální faktory societálního původu </vt:lpstr>
      <vt:lpstr>Materiální faktory politického původu </vt:lpstr>
      <vt:lpstr>Common sense postoje, veřejné mínění  </vt:lpstr>
      <vt:lpstr>Rétorické akce </vt:lpstr>
      <vt:lpstr>Dynamika počtu dětí v ústavní péči na československu</vt:lpstr>
      <vt:lpstr>Druhá vlna umísťování do ústavní péče  </vt:lpstr>
      <vt:lpstr>Cvičení Rozbor populační politiky čínského státu </vt:lpstr>
      <vt:lpstr>Klíčový konflikt sociální politiky: trojitý status toho, což se zabezpečuje </vt:lpstr>
      <vt:lpstr>Sociální právo? Potřeba? Předmět obchodu? </vt:lpstr>
      <vt:lpstr>Nástroje účasti státu </vt:lpstr>
      <vt:lpstr>Klíčové dilema sociální politiky ohledně účasti státu: dvojznačnost úlohy státu </vt:lpstr>
      <vt:lpstr>Současná sociální politika: aktéři </vt:lpstr>
      <vt:lpstr>Cvičení: instituty a cíle </vt:lpstr>
      <vt:lpstr>Typologie států blahobytu G. Esping-Andersena </vt:lpstr>
      <vt:lpstr>Liberální ideální typ</vt:lpstr>
      <vt:lpstr>Sociálně-demokratický ideální typ</vt:lpstr>
      <vt:lpstr>Konservativní model </vt:lpstr>
      <vt:lpstr>Typologie států blahobytu vs. hnací síly</vt:lpstr>
      <vt:lpstr>Cilové skupiny sociální politiky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Shmidt</dc:creator>
  <cp:lastModifiedBy>Shmidt</cp:lastModifiedBy>
  <cp:revision>63</cp:revision>
  <dcterms:created xsi:type="dcterms:W3CDTF">2014-03-14T23:25:10Z</dcterms:created>
  <dcterms:modified xsi:type="dcterms:W3CDTF">2014-04-04T20:56:29Z</dcterms:modified>
</cp:coreProperties>
</file>