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niprace.cz/" TargetMode="External"/><Relationship Id="rId2" Type="http://schemas.openxmlformats.org/officeDocument/2006/relationships/hyperlink" Target="http://www.mpsv.cz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mpsv.cz/sz/zamest/dotace/ap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cs-CZ" dirty="0" smtClean="0"/>
              <a:t>téma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r>
              <a:rPr lang="cs-CZ" dirty="0" smtClean="0"/>
              <a:t>Tým: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Existující nástroje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kdy zavedený,</a:t>
            </a:r>
          </a:p>
          <a:p>
            <a:r>
              <a:rPr lang="cs-CZ" dirty="0" smtClean="0"/>
              <a:t>Který dokument (zákon) to popisuje</a:t>
            </a:r>
          </a:p>
          <a:p>
            <a:r>
              <a:rPr lang="cs-CZ" dirty="0" smtClean="0"/>
              <a:t>Co je účelem nástroje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měly by být popsány klíčové nástroje politiky pro tuto cílovou skupinu, ale každého z druhů, které jsou uvedeny v následující tabulce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64525"/>
          </a:xfrm>
        </p:spPr>
        <p:txBody>
          <a:bodyPr/>
          <a:lstStyle/>
          <a:p>
            <a:r>
              <a:rPr lang="cs-CZ" dirty="0" smtClean="0"/>
              <a:t>Nástroje účasti státu 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2718282"/>
              </p:ext>
            </p:extLst>
          </p:nvPr>
        </p:nvGraphicFramePr>
        <p:xfrm>
          <a:off x="194481" y="854704"/>
          <a:ext cx="8608326" cy="6025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59"/>
                <a:gridCol w="3231362"/>
                <a:gridCol w="3316405"/>
              </a:tblGrid>
              <a:tr h="674056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Direktivní 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Nedirektivní 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201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Politické, právní </a:t>
                      </a:r>
                    </a:p>
                    <a:p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Politické a zákonní garance zabezpečení práv</a:t>
                      </a:r>
                    </a:p>
                    <a:p>
                      <a:r>
                        <a:rPr lang="cs-CZ" sz="1800" dirty="0" smtClean="0"/>
                        <a:t>Standardy zabezpečení sociálních práv a potřeb</a:t>
                      </a:r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Občanská participace</a:t>
                      </a:r>
                    </a:p>
                    <a:p>
                      <a:r>
                        <a:rPr lang="cs-CZ" sz="1800" dirty="0" smtClean="0"/>
                        <a:t>Advokacie </a:t>
                      </a:r>
                    </a:p>
                    <a:p>
                      <a:r>
                        <a:rPr lang="cs-CZ" sz="1800" dirty="0" smtClean="0"/>
                        <a:t>Lobbování </a:t>
                      </a:r>
                    </a:p>
                    <a:p>
                      <a:r>
                        <a:rPr lang="cs-CZ" sz="1800" dirty="0" smtClean="0"/>
                        <a:t> </a:t>
                      </a:r>
                      <a:endParaRPr lang="cs-CZ" sz="1800" dirty="0"/>
                    </a:p>
                  </a:txBody>
                  <a:tcPr marL="68580" marR="68580"/>
                </a:tc>
              </a:tr>
              <a:tr h="116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Institucionální </a:t>
                      </a:r>
                    </a:p>
                    <a:p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Kontrola za službami </a:t>
                      </a:r>
                    </a:p>
                    <a:p>
                      <a:r>
                        <a:rPr lang="cs-CZ" sz="1800" dirty="0" smtClean="0"/>
                        <a:t>Uspořádání</a:t>
                      </a:r>
                      <a:r>
                        <a:rPr lang="cs-CZ" sz="1800" baseline="0" dirty="0" smtClean="0"/>
                        <a:t> služeb </a:t>
                      </a:r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Podnikové</a:t>
                      </a:r>
                      <a:r>
                        <a:rPr lang="cs-CZ" sz="1800" baseline="0" dirty="0" smtClean="0"/>
                        <a:t> odbory, podpora zaměstnavatelů </a:t>
                      </a:r>
                    </a:p>
                    <a:p>
                      <a:r>
                        <a:rPr lang="cs-CZ" sz="1800" baseline="0" noProof="0" dirty="0" smtClean="0"/>
                        <a:t>Tržní nástroje: konkurence v sociální sféře </a:t>
                      </a:r>
                      <a:endParaRPr lang="cs-CZ" sz="1800" noProof="0" dirty="0"/>
                    </a:p>
                  </a:txBody>
                  <a:tcPr marL="68580" marR="68580"/>
                </a:tc>
              </a:tr>
              <a:tr h="214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Ekonomické </a:t>
                      </a:r>
                    </a:p>
                    <a:p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Zabezpečení sociálních</a:t>
                      </a:r>
                      <a:r>
                        <a:rPr lang="cs-CZ" sz="1800" baseline="0" dirty="0" smtClean="0"/>
                        <a:t> práv státem: statní vzděláváni, zdravotní péče, ubytování  </a:t>
                      </a:r>
                    </a:p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Příspěvky</a:t>
                      </a:r>
                    </a:p>
                    <a:p>
                      <a:r>
                        <a:rPr lang="cs-CZ" sz="1800" dirty="0" smtClean="0"/>
                        <a:t> </a:t>
                      </a:r>
                      <a:endParaRPr lang="cs-CZ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Sníženi zdanění příjmů fyzickým</a:t>
                      </a:r>
                      <a:r>
                        <a:rPr lang="cs-CZ" sz="1800" baseline="0" dirty="0" smtClean="0"/>
                        <a:t> a právnickým osobám</a:t>
                      </a:r>
                    </a:p>
                    <a:p>
                      <a:r>
                        <a:rPr lang="cs-CZ" sz="1800" baseline="0" dirty="0" smtClean="0"/>
                        <a:t>Možnost získat částečné financování  se strany státu </a:t>
                      </a:r>
                    </a:p>
                    <a:p>
                      <a:r>
                        <a:rPr lang="cs-CZ" sz="1800" baseline="0" dirty="0" smtClean="0"/>
                        <a:t>Systém zdravotního, sociálního a důchodového pojištění </a:t>
                      </a:r>
                      <a:endParaRPr lang="cs-CZ" sz="18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100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Jeden z možných směrů ohodnocení současného stavů politiky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uspořádaná politika vůči této cílové skupině: právo, potřeba, obchod</a:t>
            </a:r>
          </a:p>
          <a:p>
            <a:r>
              <a:rPr lang="cs-CZ" dirty="0" smtClean="0"/>
              <a:t>Co je cílem státu, jak by stát pochopil, že politika, již uplatňuje, je účinná </a:t>
            </a:r>
          </a:p>
          <a:p>
            <a:r>
              <a:rPr lang="cs-CZ" dirty="0" smtClean="0"/>
              <a:t>Co je rizikem strategie, kterou stát implementuje 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blahobytu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odhadnout, dá se definovat existující strategii podle jednoho z tří typů podle typologie </a:t>
            </a:r>
            <a:r>
              <a:rPr lang="cs-CZ" dirty="0" err="1" smtClean="0"/>
              <a:t>Esping</a:t>
            </a:r>
            <a:r>
              <a:rPr lang="cs-CZ" dirty="0" smtClean="0"/>
              <a:t>-</a:t>
            </a:r>
            <a:r>
              <a:rPr lang="cs-CZ" dirty="0" err="1" smtClean="0"/>
              <a:t>Andersona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Nebo</a:t>
            </a:r>
          </a:p>
          <a:p>
            <a:pPr>
              <a:buNone/>
            </a:pPr>
            <a:r>
              <a:rPr lang="cs-CZ" dirty="0" smtClean="0"/>
              <a:t>Když to nejde, pokuste se vypracovat závěr, jaké typy jsou namixovány  v této politice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mpsv.cz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Materiály časopisu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socialniprace.cz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portal.mpsv.cz/sz/zamest/dotace/apz</a:t>
            </a:r>
            <a:r>
              <a:rPr lang="cs-CZ" dirty="0" smtClean="0"/>
              <a:t> </a:t>
            </a:r>
          </a:p>
          <a:p>
            <a:r>
              <a:rPr lang="cs-CZ" dirty="0" smtClean="0"/>
              <a:t>Materiály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err="1" smtClean="0"/>
              <a:t>Atd</a:t>
            </a:r>
            <a:r>
              <a:rPr lang="cs-CZ" dirty="0" smtClean="0"/>
              <a:t> 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Google</a:t>
            </a:r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228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téma</vt:lpstr>
      <vt:lpstr>Existující nástroje sociální politiky</vt:lpstr>
      <vt:lpstr>Nástroje účasti státu </vt:lpstr>
      <vt:lpstr>Jeden z možných směrů ohodnocení současného stavů politiky </vt:lpstr>
      <vt:lpstr>Stát blahobytu 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Victoria</dc:creator>
  <cp:lastModifiedBy>Victoria</cp:lastModifiedBy>
  <cp:revision>8</cp:revision>
  <dcterms:created xsi:type="dcterms:W3CDTF">2014-03-17T13:18:56Z</dcterms:created>
  <dcterms:modified xsi:type="dcterms:W3CDTF">2014-03-17T13:50:07Z</dcterms:modified>
</cp:coreProperties>
</file>