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1"/>
  </p:handoutMasterIdLst>
  <p:sldIdLst>
    <p:sldId id="256" r:id="rId2"/>
    <p:sldId id="270" r:id="rId3"/>
    <p:sldId id="258" r:id="rId4"/>
    <p:sldId id="268" r:id="rId5"/>
    <p:sldId id="269" r:id="rId6"/>
    <p:sldId id="265" r:id="rId7"/>
    <p:sldId id="266" r:id="rId8"/>
    <p:sldId id="267" r:id="rId9"/>
    <p:sldId id="264" r:id="rId10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CB78E-A86D-4B76-925E-CB79655E48E4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2155E-0526-46B9-8574-351FE7CCBF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3893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3</a:t>
            </a:r>
            <a:r>
              <a:rPr lang="cs-CZ" sz="2200" dirty="0" smtClean="0"/>
              <a:t>. lekce: </a:t>
            </a:r>
            <a:r>
              <a:rPr lang="cs-CZ" sz="2200" dirty="0"/>
              <a:t>H</a:t>
            </a:r>
            <a:r>
              <a:rPr lang="cs-CZ" sz="2200" dirty="0" smtClean="0"/>
              <a:t>romadné vyučování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134076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Zpětná vazba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Sebereflexe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1. Co se mi povedlo a podle čeho tak soudím.</a:t>
            </a:r>
          </a:p>
          <a:p>
            <a:pPr>
              <a:buNone/>
            </a:pPr>
            <a:r>
              <a:rPr lang="cs-CZ" dirty="0" smtClean="0"/>
              <a:t>	2. Co oproti mým očekáváním nefungovalo a proč.</a:t>
            </a:r>
          </a:p>
          <a:p>
            <a:pPr>
              <a:buNone/>
            </a:pPr>
            <a:r>
              <a:rPr lang="cs-CZ" dirty="0" smtClean="0"/>
              <a:t>	3. Jak bych ohodnotil svůj verbální a neverbální 	projev?  </a:t>
            </a:r>
          </a:p>
          <a:p>
            <a:pPr>
              <a:buNone/>
            </a:pPr>
            <a:r>
              <a:rPr lang="cs-CZ" dirty="0" smtClean="0"/>
              <a:t>	4. Co bych mohl udělat příště jinak.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a sebereflexe</a:t>
            </a:r>
            <a:endParaRPr lang="cs-CZ" dirty="0"/>
          </a:p>
        </p:txBody>
      </p:sp>
      <p:sp>
        <p:nvSpPr>
          <p:cNvPr id="1026" name="AutoShape 2" descr="data:image/jpeg;base64,/9j/4AAQSkZJRgABAQAAAQABAAD/2wCEAAkGBxMTEhQUExQWFBUVFxoXFxcXGB8gGhsbHhgcHBcbHBwgHDQgIB8mIhkeIjEhJikuLi4uGCIzODMsNygvMCsBCgoKDg0OGxAQGzgmICQtLywvLDU0MiwsNCwsLCwsLCwvNCwsNDQsNCwsLCwsLCwvLzQsLCwsLCwsLCwsLCwsLP/AABEIALYBFAMBEQACEQEDEQH/xAAcAAEAAgMBAQEAAAAAAAAAAAAABQYDBAcCAQj/xABGEAABAwIEAwUGAwQFDAMAAAABAgMRAAQFEiExBhNBByJRYXEyQoGRobEUUmIjcsHRFSQzU5IXNENUc4KTstLT4fAWosL/xAAbAQEAAgMBAQAAAAAAAAAAAAAABAUBAgMGB//EADkRAAIBAwIDBQcDAwQCAwAAAAABAgMEESExBRJBEzJRYXEigZGhsdHwBsHhFDNCFSNS8TSCQ3Ki/9oADAMBAAIRAxEAPwDqFWJ40UAoBQCgFAKAUAoBQCgFAYrm4Q2krcUlCRqVKIAA8ydBWM4NoxcnhIhLnjfDkTmvGDAk5VhXyyzJ8hrWvaR8TurSs/8AFkU/2qYWkSH1L8ktOT/9kgVr20DquHXD6fNEZ/losP7q6/wN/wDdrXt4nX/Sqvivn9j4e2iw/urr/A3/AN2nbxH+lVfFfP7Gv/lrtf8AV3/mn+dO3Xgbf6VU/wCSMN122sgfs7VxRnZa0pEeMgK120isOuvA2jwmXWRjsO21srAetFIQfeQ5mI/3SkT86Kv4ozPhLS9mWp1pCgQCCCDqCNiKkFRsfaGBQCgFAKAUAoBQCgFAKAUAoBQCgFAKAUAoBQCgFAa97fNMpKnXENpAklagBHx/91rDaW5vGEpPEVkpmM9rGHsyEKXcKBiG06f4lQCPSdxXN1oom0+HVp76FMuu16+fUpNrbISMu0KdWnoVSITGo3T864yuH6E+nwqn/k2/kYE23El5lk3CEnqVJYAEwSoDKSOsQTGoBqPK7XWROp8Ppx2h8f5Nmw7FrlzvXFy22pRJOVJcPqSSmST5/HpUeV2uiJkbZ4J+07E7QJ/a3FwtXUoyJHyKVH61yd3LojorddWSdh2RYY37SHXv9o4R4afswn/01q7mbNlQgiTtuzrC0bWiD+8pav8AmUa0deo+psqUPA2m+CMOBBFmxp4oBHyOlY7WfiZ7OPgbH/xSw/1K1/4Df/TWO0n4sz2cfAf/ABSw/wBStf8AgN/9NO0n4sckfA4NxVcs3eIKYbTbWNuhwthQaSj2TC1rUkSTuQCQmANjqbKhDRZe5X3FTlTcY7dEd+wS5t1Mtpt3EONpQEoyKSRlSMvTTSI8qs4tY0PI1YzUm5rUkK2OQoBQCgFAKAUAoBQCgFAKAUAoBQCgFAKAUBiublDaStxaUJG6lEAD1J0rDeDaMXJ4SKBj3a9ZMyGAq5WCR3e6jT9ZE+hAO1cpVorYsKXDKsu9oU1zj7Gb9RTZtqQnNH7FvNG0BTigQPXu71Hnc43eCyo8MpLpk3LbshvrhWe8ukpVtJKnVxqdyQNz49T8YUrtdNS0ha8qwtC023ZNaNcktgOqSsc03EqC0GcwSlJACvA6xXF3MnnJ27BIvljYtMpystoaT+VCQkfIDzPzqO23udkktjYrBk1vxJ5vL5a8pQV8zTJIUAUbyFag7QROuhrONMmM64NmsGRQCgNCzFxz7jmcvkfs/wAPlnP7J5ufp7URHStny4WNzVZy87G/WpsKApGMdlmH3CnFlLja3DmKm17HckAgjXrp1O1d43E46HKVGLKhfdjL7SiuzuxmAlAUChU7EZ0k9J1gbx513jd+KOM7XKxuRx4jxrCV5LkKeaEaugrQQfyvbzrGpMaaVMpXOdmVtxw2nLpjzRccC7XrJ6A8F2yyQO93ka/rA2HUkDf5So1ovcqavDKse7qXuxvmnk52XEOpmMzagpM9RIMTXVNPYgShKDxJYNismgoBQCgFAKAUAoBQCgFAKAUAoCK4g4itrJGe4dCAfZTupX7qRqfXYda1lJR3O1GhOq8QRyzGu1+4fVysPYKSokJUoZ3VeGVsd0HfQ56jzuPAt6PCorvvPkvz7GvadnOKYgpLt8+WwZI5pK3Egie62DlSJiUymPDSKgVLuPqXFGzUFiKwXvh/ssw+3CStv8S4N1O6pmNYb9mPJQJHjUWdxOXkS40YotWG27jZcSrlBoKAYQ2jLlRlEhWsTmmI6esDk2mdEmjerUyKAUAoBQCgI6weuC9cJdbQlpJRyFJVKlgp7+YdCFeQ36xJ2fLhYNVnLySNamwoBQCgFAKAxvspWlSFpCkqBCkqAIIO4IOhHlWU8Ap2Ndl2G3BKg0WFHqyco2A0QQUDbokbnrXaNxOJylRgyjXXZTiNoSuxus/d1yKUy4TrI9rKRtqVjfbSakwu110I1S0Ut0mYrLtJxOxWW79gujUDmJ5a5AGywnKodZgzMzU2FxnzKqvwum+77L+Jf+Gu0qxu8qeZyHT/AKN3TXTRK/ZOpgCQT4VIjViyqrWFWnrjK8i411IQoBQCgFAKAUAoBQCgFAUPtP48/AIDTMKuXBIJghtO2YjqT7o20JO0HjVqcui3LCxs+2fNLur5lQ4c7NLq/ULrEXVoC+9lP9qQTOoIhCdTA89hVXVusPTVnp6NqoxwlhHWsC4etrNOW3ZS34qAlR/eUe8fnUKU5S3ZMjBR2JStDYUAoBQCgPhNAfaAUAoBQCgNTFA9ylfh+WHe7l5k5PaGaY19mY84rMcZ1MPONDbrBkUAoBQCgFAKA1r/AA9p9JQ82h1J6LSCPr6fSsqTWxhpPc5/xF2PWj0qtlG2VrpqpBOnQmQN9vHyipELmS31OMqCexTHDjWC6klduCBJ/aMnSEj8yB093YVPpXKez9xW3HD4T7y96/PqXThftbtbiEXA/DOa6qMtHf3txp4j41MjWT3KWvw2pDWGq+Z0NpwKSFJIUlQBBBkEHUEHqK7Fc008M9UMCgFAKAUAoBQCgOFcYYohjHlvXjS3G2QgtITAmEAtnXdOYknzEdCKr7lSk2ken4ZyRoxf5klX+3HbJZ+uZ77Q3UL+k8y0/qPIunB3aHaX5CEktPxPKX1iJyK2VvtorQmIFcKlGUNeh1hVUi31xOooBQCgFAauIYe28lKXU5glaHEiSIUg5knQ9CNtqypNbGGk9zarBkUAoDWw+75qAsIWiSoZXE5Vd1RTJHgYkeIIPWstYZhPJs1gyKAUAoBQCgFAKAUAoBQHw0BSOKOy+yu8ykJ/DOnXO0O6T+pv2T46QT413hcTj5nKdGMjnzmHYxgZUptXMtgQVFPeaIn3kHvIJAAJEdBmNT6N0ns/cVtzYQqd9e8t/C3a5bPwi6H4ZzbNu0T+9un46DxqbGsnuUlfhs4aw1XzOitOBQCkkKSoAggyCDsQeoruVrTTwz1QwKAUAoBQCgOS9s1ikXeHvKQkpWotOEgxAUkgKO2ylEeh8KgcQT7KTjvhnoOBTXPyy2ytPXc9NWjYjKhAjQQkadI2+FeHlUm92z6DGnBbJEJjfCyF/tGP2L6TmSpJgFQMjbYz7wqfacSnTfLU1j8yFc2EKi5oaSLNwZ2lqC02mJJ5TohKXvdUf19ATp3hoSelWzpxnHnpPKKvmlCXJUWGdPFRzqfaAUAoBQCgFAfCKA+0AoBQCgFAaSkv/iAQpv8ADcogpg8wu5hBnbLl+Mk+UbaY8zGufI3a1MigFAKAUBHrxOLlNvynO82XA7A5ehgpJmQrUbjrW3L7OTHNrgkK1MigMF6+hDa1r9hCVKVoT3QJPdAk6dKyll4QeiKFinAOH4mwm4tk8hTqStC0pIBJPvtnznaPjUiNadN4epwdKM1lFNtcTxHAHgy+OdaqPd3KCJ1LavdVp7B0121mrChc5WnwKq84fGpq9H4/c6/w7j7F61zrdRUgKKTIIIUACRBHmPnU+MlJZR5ytRnSlyzJStjiKAUAoZOMM3eKYpL/AOJNnbqKg2hsmYmNcpBO0STuDAANV1W5eSTd39pYS7JQ55rGei/f5L3kBxtgl5bsoU5eOXDaXAYUVShZBhQlR8ImRqR41zVXtPZZJ4TxejdVnGNPkljK21x7kRTOPIGHKYzHmkkRB9krzHX4neq+VnJ3iq49n98YPYRuoq0dPPtftnJbm8bBuGGGyl1K2ypSwZIgGOvlqD+YVUO0aozqz0aeEi1VynVjTjqmtWbGMYQzdJKVRmToFJjMkxsfnOU1zt7mrbvMdn06P88Tevb066w9116r88DUwDjG8wlSGLkc+0mEq1zJTtCD5ATkPwI3q9p1KV0uaGkuq/PqUtSnUtniWq8fz6HZMFxli7aDtu4HEHw3B8FDcHyNcpRcXhm8ZKSyjfrUyKA1MQw9LvLKiscpxLqcqiJKZgK8UmTINbKWDDWTbrUyKAUAoBQCgPCXUklIIJTGYA6idRI6TWRk91gCgNa7v221NpWoJU6rI2DPeVBVHyB3rKTexhtI2awZFAKAUAoDWu8QZajmuttztnWlM/M1lRb2MOSW5W8Q7ScMamblKyOjaVK6ToQMv1rqqFR9DR1oLqVm/wC2y2SqGrd1xMbqUlGvprXVWkurObuF0RX7jtlvXDDFu0nwEKWqIiNCOvlW7t4RWZP9jVVpyeIogcbxzFr9AZfStSAc0ckIEjYzlH36mtVWtqftKS+OTPY3E9OV/AuXYGzcZLhZV/VpypQYMu6FShrIhMA6a5h+Wrahn3Hm+KuGYr/L9jrlSCnFAKAUMn574lafwhzl216242pZIaBCloEyAtJBiQRqCJ8Kr6tKOS5/pbe/XNWp6432/wC/fsdCftUXdqEOhQS6hClDZQOih6EH7VCzyvQ8LCrKzuXKm9YtpdV1X0IS27ObJKSFJWs/mUsgjfbLA+nStnVkWVT9RXspZTS8kvvkruMcLu4c5+KtpdaT7aD7QSd5gap8+nhArWrCNxTdOZ6Tgf6kU6qjUWJ/J+Xk/wA8jPwjeJFs8+tXtOrcX1y6DTxql4hSbrwpRWySR72xqLsZVJPq2ywrQh1EKAUhadiNwRVcnKnLK0aJzUZxw9Uysf0XdYe6H8PWqNM7ZMzHQjZQ1PmJMeNXlvxGFVclfR+P5sU9xYTpvmo6rwOicFdptvdgNvlNvcaDKo91Z0HdUdiSfYOvrUqpQcdVqiLCsno9y+1HOwoBQCgFAadw86HWkoaCmlBfMczgFEAZITEqzEkeUVsksMw28m5WpkUBrNWDSXVvJQkOOBIWsDVQT7M+k/8AsVnmeMGMLOTZrBkUB8KQYkbaigMV1cobSVuLShKQSVKIAAG5k1lJvYw2kVzEe0TDWQM10hc7BuV/PKDHxroqE30NHVgupUcV7bGE6W9stzXUuKCBHkBmP2rtG0fVnN3C6Ign+1bE31RbMIQD7OVBWRB17yu75bVmVOjTWZyEZVamkIkVdO43cj9q86BG3MCAdx7KY8eori72zhs8+7J1VndT3RrscBuqMvPAHrAKj8zHSuE+MwXcj+x2hwqT78v3JO24Et0+2pa/iB9hUWfF6z7qS+ZJhwuku82yWs+HbVoyllM+KpV/zE1EqX1eosSl+30JVOzow1Uf3+pJoQBoAB6Corbe5ISS2PtYMm92LKi2ukRGS7c+qU6R5RX0CyeaSfkvofMuNRxcfnizodSyoFAKA49xhxBe4hdPWNmeUyyoodXJEkEg5lRIBIICRvHhUKvXxoWPPbWNFVq+rey6+779PU9YF2fWzBC3CXliCM2iQR4J6/EmoMqrexQ3n6gua6cYeyn4b/H7YJm94mtGjC32wfAGTp45ZitVCT6FfR4Zd1lmFN/T6mfBsZYuklbC84Bg6EEHzBE1iUXHc5XVnWtZKNaOG/zob6kgggiQdCDWCMm08o5Rxhws7aBxVvmVbOf2iRqUQQdf0+CvgfE9Vyzaclqtj3/BePKvDsKrxJ6eUv58vh4KdYx9j8KXkklDYAKfeB0ASdd/jXm5WdXt+zlu+vT1Posbql2PaLZdOpLtrkA6iQDB318aiSWHglJ5WSFx7hlq573sOfnHX94dfvU21v6lDTdeH2IdzZU62uz8Rw3xzd4YpNvfAvW/urBlSR+lR9oD8qtRpECrqDpXMeam9fAp5xqW75ai08TsmEYozctJeYWHEKGhHTyI3BHUHUVxlFxeGdYyTWUblamRQCgFAKAUBhu7pDSczi0tp/MtQA+ZrKTexhtIqeJ9p+GM/wCn5pkiGklUR1kwI8wda7Rt5voc3WiioYt23CSLa2nX2nVbj91Px96usbTxZzdx4IgrnjnGbwKDQLSF6jlpCYH6XFa9Nda1nK2ov25a/H5I2hC4q91EYeErx8hVy/Om61qWoeWun1qPPi1GHcjn5L89xIjwyrLvvHzJG24DYHtrcX5aAfafrUOfGKr7qS+ZKhwuku82ybscCt2gQhpOu+bvH5qmoNW7rVHmUv2+hMp2tKn3Y/v9SRFRzuKwZFAKAUBjYKiDmy+0YynSJ0nz8fOt5JJ6Gsc9T60Va5gBr3YMyPE6aHy1rEuXTAWep77HVZbrFEGZ5qF+UFTv8xXuOGyToRx4L6Hz39QRara+MjqNWJ58UAoDj/EWCYpZ3tw9ZNc1m4cLhSO93lSVSJzDUkyNNh5VCrUOZ5LCdGzvaUY13iUVjO2n0KlxU1iKWs989ySoAtsTCl6iTkRokAKJJWQdI9OfYqCJlnaWVOWKEM+L3+b/AGPfBfZjeX8LI/Dsf3jgMq2nIndWh30HnUK4vqdLTd+BcKLZvcM4ja4c7iAUtWVLxbbQRLqg2pYBMDLJkeAkGuntVIxfkea49Y17ypThSjos5fRZx9jY/wAqAKzltlFsESrN3gmQCcsROu0+GtZ7HzIK/S0uTLqe16aZ9c/sdCSoKSCIKVCfIg1xPKNOLw9GjnXF/ASpU9ZgRoVMDbTqnofHKfh4V2jUT0keu4T+ocJUrl/+33+/x8TRVxitaENtN5bhSwggjujXcfaDtrVT/pcYTcqj9hLPmfR1xN1IRVNe0/gXMKExIkbiqTHUuM9DHdWyHElC0hSTuDW0KkoS5ovDNZwjNcsllFUOH3eHO8+wWrJupuZ0mSlSfeTp6/er624hTrLkraPx/NvoUtxYTpPmparwOm8G9pVreBKFkMPmBy1nRSjp3FdZPQ6+u9d6lCUdVqjhCspepdq4HUjsUx61txL77TcgkZliTG8Dc/CtowlLZGrkluyqYt2tYcyQEKcfM68pOg0mZXAPwrtG2m/I5uvFFYxHtrWpRTbWgI91TiiTEdUJ21/Ua6K2SWZM07dvuor7vFuOXWqFuIT05aUtjSeuhO+09PKtZ1bWk8Sa+ptGlcVFmK/Yj2+Drp0S88BrMKUVHzPhPxqPPi1GL9hZ+RIhwurLvPHzJi04Gt0+2VuepgdfDX69Kg1OL1pd3C+ZMhwyjHvZZOWWFMtf2baEmIkDWPM7moNS4q1O/JsmU6FOn3Y4NyuB2FAKAUAoBQCgFAKAxItkgjKMsZoCSQnvGTKRodddeprdzbzn+dDRQS2/MnsrHiPnWuGbZRVsIublOI3irBaA4WkkTCkqEtZoO0z19RpXrOH1JU7eOfP6s8L+orihSqKVXWLktv8A65Jy07T761WEYhaynqtAyqjadyhXppvVnC5yVULe1uY81vU/PqdN4bxxq9t0XDWYIXOihCgQYIMGOlSYyUllECtRlSm4SJOtjkaOO3imba4eQAVNMuOJB2JSgqAMaxIrWTwmzpSgpzjF9WjlPZbgVviT67y/uEPv55TblQkkagqT1TCdEJ0hOumlee4jc1Y6RW/U9dRpQhFRjsjvCUgCBoBsKoCQfm/G7JD17iKEtJeuri8cYYTslsJJLrpAI70RqRuFEzV3F1XKklLEIx5pefgttt8+40SznxLBxNwfa4XhL6hK7h5DbJckwSXErUEp6DuT490VJhVlUqLwOk4KEGWPCrblMtN/kbSj5JA/hRvLyfH7mr2tadTxbfxZ8bxNlThaS4guASUggmJg/bamHjIlbVo0+1cXy+JDcT8HMXcqjlu/3iRudIzD3to8a2jUcSw4dxivZ4j3oeH28CjWrz+H3BN6lagtIQHAcwgHoevpofKo13ZqtTUaWFh5wfS+EcboV32ilnTHmvcWLh/FFOtOPOQlGdWQ6ABtPU/I71TXdvGnUjThq8LPqz0dtXlUhKpLbLx6IkMNvkPtpcbnKqYkQdDB+1R61GVKbhLdHelVjVgpx2IvH+GGbiVf2bn5kjf94dfXepVrxCpQ03Xh9iNc2VOtrs/Eqlk5id20lCXnVMj9nq6QgAAaETJER0NX1e5t6D9rffYpaNvXrL2diRseARoXnZ8UoH0zH+VV1XjL2px97/P3J9PhS/zl8CbtOErRGvLz/vmfptUKpxK4n/lj0JcLChHpn1Ja3tG2/YQlHTupA+1Q51Jz7zySo04w7qwZq0NxQCgFAKAUAoBQCgNO5xVhsSt1A6e0Jn0Gtd4W9WbxGLOM69OCzKSIq84ytUbKU4f0J/iYqVT4XcT3WPUjT4jQjs8+hD3PHxIhpnvHQZlTr00A1+dTYcGWfblp5ESpxbT2Y/ExrxLFnSAhlxGnuskA/FQNSYcNtY76+r+xU1f1FBaurFejX8kVizt624Gbl1bZVBOZegBkSck6b6fSpMLagtYwXwOdPiruaTqU5uS8tM+WuPsSWHcEodTnVfW4nXunN16yUmurqY0SKK445OnPlVCT9dPpksfDFlZ4atxbl404tYCRG6RqToFHeBr5edaScp9Cp4jWvOJQjGFFpLL9enVLbX4mTF+IjiBFlYJLhdOVxwpISlHU69N5J8NJJFb0qLbN+G8GlbS/qLrTl1Szrnz+3xOq8LYGiytWrdBzZBqqIzKJlSo6SSYHQQOlWkY8qwdq9Z1ajm+pK1scRQFF4n7Mba4Vzbcm0fBzBbeiSehKQRB80xvOtcZ0YyLC34jUp6S1XzIzDeMsRwpaWsVQp62PdTcoGYjUwSr3v3VQqNddjR3fClvDR/L+C9t7ynVXsv3dTVxjBn03n9L4Ly7pt4FTiB3lBao5gyzmEzJG6SVaAVyo11GHY19GiUm0+aJB8XcXYhetJZVh7jfJWh5cIcJBSFESMvdSQevhvUqnGlB55lr6GteTqwcGtzNaXeKYqoM27KrVsmHHTmhPU9+B090amaxUq0qKzJ5fgeesf05QoS5pvnfmtPhrk2ce4Pawy9wtLSlLccLnOcV75hIMJ2SO8rTfXUneudrcyrqbeyxgncahH+hqLy+mMF1rc+YmtiNg2+2W3UBaDuD9wdwfMVlNrVHahXqUJqpTeGjlnE/DdzYhwsKUq2cBCo1yg9FD/wDVdOWnVaclqtj6Bwfj6rw7KT5ZvRro/T7G1cYun8Kw1ZqhS1JbA95H5iR4z18yap4W0u3nO4WiTfk/A9rK4XYwhQerwvNFtKgIBIk6Cep6wKqMN6pFnlLRshuD7BbLCkLTlPNWQPLQA7+VTeIVo1aqlF9ERLGlKnTcZLqycqATRQCgFAKAUAoDDc3bbYla0oH6lAff1rpCnObxFZNJ1Iw1k8EPc8YWiJ75WR0SkmfQnT61Mhwy4ljTHqRJ8QoR65IW74/1hpnTxWdfkP51Np8G09uXwIk+Lf8ACPxMDeKYo+CG21gK6pbgDWNFH+dS48OtYPLWfVlTcfqCNNNTqpfDP3NlvgzE3iC65kETK3CY02hM61IjGhBezFfAorj9VW+/NKT/ADxwemOCrNtRTc37YUNChKkpIPWSon7CunaSeyIU+NXlSKlb27w+rTeV7vuWbBuG8KKv2XKeUkay5n+JTMfSucpz6lPd8S4qo/7mYp+XL88Z+ZZbLDGWp5TSG51OVIH2FaNt7lPVua1b+5Nv1eTbrBwOe9q+GiGbnKFZVctY17yT3kyRsNCP9+u1J7o9Z+l7rE50Hs/aX0fx0+BcL3sUsVpU40t9BUnMhsLSUgkSBKkTE6amqqPE6qeJJHt+RHKrLC02LoTitg6W1mArMtJTEhRQUnKv0noIOut3RrUqmzyRK8KrX+28M73wlb2QYSuxS2GnAO8gQVRoMxPeka+1qNasIKOPZPNXEqvNiruibrc4CgFAKA5923PKTYNhPvXLaSnooZVqCSOolIMeQqPc9zcs+ErNfbOn2Kcwxc4a8bmwUcm7tuScqkjpHXrHUdPCvK0byFxFUrjfpI9vdcPcczpbeH2Ow8E8a2+ItBTRyuADmMkjMk9fVM7K+21R7i2nRlh7eJXKWSy1HMnKu2l1du/h96EFbbKnULjoVhIH0Co8xVtwxpqUOrwQOJWv9VbypZxnr78/sVO97RwtQbs7dby1CEyDOaNIQmSr002qy7LCzJ4PJ236XqS1rzx5LXT16fM1cXxHGrUN3Ny3ymlOJQG4QMxIKssarGgOp20rWnUo1G4weWW8v07ZxpOONf8Ak28rz6I6KpAUmFAEKEEESIO4IrQ+fpuLynqupy3izAE2j4uLNbYyypTJUJTA7xCSZKSDqNxOnl1aVaDhPZnveA8ZrSwqqeVtLDw/J+fn19d/OHYoi9vGFEZQ02VZSf8ASZumuvQ7dKqq1vK0tppa8zxnyPc0q8bm4i3phbeZMcPXxW9dtlZUEO92dwDII9ARtUO7oqNKlNLGVqS7Wq5VKkW84ehO1Xk0UAoDDc3TbYla0oH6lAff1+tbwpznpFZNJzjDvPBD3fGFqjTOVn9An6nSptPhlxPpj1Ik+IUI9c+hAv8AHbqzlZZAJOkkqJ8NABr86sKfBoLWcs/IgVeLtLKSXmz43aYvckCHGwep/ZpH2P3NTIWlrT2in8yhuv1LRgm5Vs+Uf4JGz7M3V5lXL4CifdlZPmSqK7KpGKxFaHnrn9VR5s04N+Lbx9yLxHhlC3zZ2DTlw8j+0cKhlSRqodEp2iVHfTesusoR5pvCLXhlW7uY9tVwk9opdPFt/L4+RIX/AAVf4MEXi+StCVhCgglWivGUCAYiR1I8a40rulXfItybe2cbmi6c+v1Ok4ffNvNpcbUFJUJBH2PnRppny+vQnQm6dRYaITjXF1ttpYYlVzcHltpT7QnQqH2Hr5VmKXelsi14Hw7+qr80l7EdX5voiYw/sUsuWjnreW9EuKSsAFR1MDKarJ8Tq8z5cYPo6ppLBq4x2HWxE2tw6ysDTPC0kzpqII9dfStqfFZrvrIlTTWCsuYZj+HnKWzdtjXMmXR4nUQ4PiPSp0Lm3qdcfIpLvgFpX15eV+MdPlt8jAe0pTa8lxaLbI9oZiFA9e6pI8+tdlSUlmLKap+lWl7FT4r+f2MGM8RHFcllaMOFbi06qgZYO5CZ7o3J6RR4opzm9ES+EcDq2tftakk9MYWevrg/RVujKhIPRIHyFeYerPWlb4txPC1tKZvnrcoO6FLGYEGJSAcwUCdxqNfOpFCFdS5qaZh46n59fxhOHXRVhd2441MkLSQlUE6KSdFiNM0A7xFelt6lXlzNYZDrUKdVYksneOCMfN9Zt3CkhClZgpIMiUqIJHkYmOkxrE1YwlzLJ5q5o9jUcETtbkcUAoCn9rVlzcLuIElvI4NtMqxmOvgkqrnVWYk3h8+WvHz0KxZ3AcbQsaBaUqA9QD/GvnlSDhNxfR4PqkJ88VJdVkh8U4elwP2yzb3CdQpJgE+cbeo+INTrbiDprs6i5o/NEK6sI1fahpL5Mu/Z72jrddFliCeXdbIXEJd8B4BR1gjQx0Oh7XFrBw7Wi8x+hSyjKEuWawzDxt2vNW7rlvbsC5LcpcWVQhKpiIynMAdDqNa3t+HucVKcsZ28TRzNns47RLK5IYLLdm+YyoAAQsnfIQBr+k6mRE1i7s6sPazzIRkj7242rv4W3uG0labW4S64gbRGij1gHTQe+T0pwycVUcX1RzuaXa0pQ8U18VgoNxxY9iKm7TD23EOumFKOmUe8ZTMJHVW8VbSUaSc57I8tw79OdlV567Uktl09Xn6FlxDsasmLR5164eU420XFLlITmSkqUcuUmCfEk1XR4lUnUUYpYbPWdmkiq2nBCLmyt3UQw/ywZHsq17pUBsYg5h47eFm6mG09UeMnx2paXtSD9qHN71449/T4MrDLl1h1wVPIV3iQudliZJCties+etc7i2p3FPl2xt5Hr+G8Wpzfa0pc2d119/mT7nHzPRpw+uUfxNVK4NV6yXzL18Vp9Isi3uOX1yG2kpO86qMfb41Lhwekn7Um/kRanFp40SR6/o/F7glJS6Ad80IT/CpULa2p6qK+pRXH6koJe1Wz5LX6GS94JDADl7dobBjRIKlq8QJ1001g/Cu8Z9IoqYcdndScbak5Pxbwl4Z/79D5g7mDBWVxL519t32fIQ2fuKy+0MXUeMOPNBx9I7//AKX7nUcIYtw2k26Ww2dUlsCD0JkdajtvOp4u6nXdRqu3zdcm9WCMeHlwknwBP0obRWWkcawfh9D4FzeOP27TqlS/+HzNZioj2wvSVSPZgRWLuvcUk+xgpNdObD+GP3PrtKlGMFHZLQ6V2Wrl68wu4dF4wtpLzSjqlSDGY6nMCc6NJ7pQY1qur1OenC4jHkllprqmv+vedEsPB6xDsQHMJtbxbLZ1yKSVEGTsQoaAQNZPnXWHFXj245ZznQhPdZMtpwtaYAhV/duKunwcrWkd4giEgqOpEypR0A088SuKl4+ygsLqbRhGmtCFY7YcTuV5LOybUoSSkJW4Y6TChHr1rarZW1CPNWnhe5GVJvZF07OePnb1561u2Rb3DSQrKAoZhsuUq9mCUnfUL8qi3NtCMFVpS5ovqbJvOGWDGuNsPtcweumkqSQFIScywT4oTKh8q407WrU7sTLkkUTF+22z7wYtnHliQkrCUpPgdyqOsQKnQ4ZU/wApYRrz+BWn+0fF7iPwrCLdJ0zIbBPSZUvu9PDrXR0bOl/cnnyz9jrChWqd2JXeJjiZa511dLUAcuTmHrPQd2ultc206nZ0o+/H4zetZVadPnm/cX/hzsksi006/wA5altoUptSgkBSkAqHdAVoT49Kvo0Y4yzytbiVXmcY433LhYcF4ezBbtWgQZClJzKB8ZVJ6V0VOK6EKd1WlvJk8lIGgAHpW5wyfaGBQCgNfEbMPNONKJCXUKbJG4CklJjz1rDWVg3hJxkpLofnLhrEg3cRcrKOQ2ppKSI1C9QfPp8B4V5riFrJ02qUdZSy/gfQLC5jzKVSWijhFq4exvnMKdcyICVK2OyBsVfX1iqi7tOyqqnDLzj4lra3Pa03OWn2PeMYa3eMgpIzRLTg6Hpr4GNaxb3E7Wrh7dUZr0IXNPT3M0cCwd5lk26kNZHFhx91JJWtKRKWSCPZzQoxExB8+11c0qtTtk3lLEV0Te8t98aeRBocOnGS58Y6/Y+cbWjAZ5qu46iOWpO5IOiY6j7VnhlWr2nJHWL3+/5ud+I0qXZ88tH0+x3bhW9U/ZWzrmqnWG1q8ypAJ+9ca8VCpKK6NlMtjZscJYZUtTLLbSl6rKEBJVG0wNa0lUnJYk8mcFa7X3VJwi7KRJKUJOk6FxIUfgDUmwSdeOfzQ1lsQGCFvkNcohTYQkJI8AIq5lnOp8ku1U7efarEsvJtPMpWClSQpJ3ChIPwNYycIzlB80XhlZxrh7DWG3H3WEAJEmCRJ6JSMwEk6AV0jKb0Rc2nEOI16kaNOo8v0+L06Ffw/ia4t1NuO2Cba0eISlaWijT3Tn2VA12EiSKz7EspSy0Xt5+n3OjntJSmtdXlN+nTPqdAvr9plsuOLShA94nTyjx+Fc0m9EeNo0KlafZ045fgQXAHDX9LXC8RvETbIJbt2VDRcdVeKR13BUSNkwY17dOiuzhv1Z9N4Xw+NpQVNb7t+L/NEdLxDgrD3kZF2jOUbZUBBHopMH61Vxuq0XlSZZYRyXiDg+9wZxT9kVXFmZK0HUoGk50j6LSNANYG9xb3kK65Z6SKviPC6N5DE1r0fVfx5GfCe0O0d0WVMKj3/Z84UP4xUh0pI8Zc/p67pawXMvLf4P8Ak1eK+L0La5FksuPvEITyxsCYOp6nbTUTOmlZjDHtS2RJ4RwSs66ncQxFdH1fT7+HTxI5OJ4q3ZKww4aopgtAhhwkSoknSUlRJkKGk61pzUXLtOf5nveeXLy4L12Ndn71kV3V13HlpLaWgQcqMwJKiNMxKRAB0A11MCt4hdxq4hDbfJiMcHUqqzc472w/1jEbO1OrbbanlgDXVRGp8DkAgeJqxoVOxtp1Fu9Edbal2tZRe27KpxLw80GVOspDLjQzhSNPZ16dfA7zXOyvajqKnUfNGWmuu5ZXlnT7NyisNamniV0/iRtltZkuC35Ny/GULMq0JBlfdAnzNd6EafD+0jLuuWYx3wtPhqVlK3qXDXKvV9DfsOCbZEZ8zp6yYT8h/Oo1Xitefd0Ra0+G0Y97UnLLDmmhDbaUeg1+J3NQalepUeZyyTKdGFPuLBs1yOpXePv80V++n71ZcK/8hejK/iX9h+qO3WkZERtlEfKvcI+Wy3ZlrJqKAUAoBQCgKXivZjY3F0q5cC+/qttKsqFKO6zAzSdzBEnXqZ5OlFvJOp8Qqwp8i+JUOP8As4Rbt86yQ5ywIuGwuSWwQolIUCdIk6naY0NcK9umsxWq29SwsOIty5Kr3/MfY8cPYo0+hQaGVLZCEjyA7pH8vKvF3dvUpSTqPV6nvbavCrFqGy0N23vW1pKkqBSFFJOwkGCNfOuE6U4Pla13OsakZLKemxo8RYGm6QlKlFJRJSRtJHUeGlSLS7lbSbSzk43Vqq8Um8YMWBcbYhhKkt3AN1a+ynXVIGgyq3Gnuq08KtVC3vFmHsy8Pz6oo69vUoP2tV4nauGuJLa+aDtu4Fj3k7KSfBSdx/HpVZWoTpSxJHJPJg43xG1Ys3VXkKZUnIUHdZOyUjqdJ8oJ6Vm2hOdRKG4eMan5hVfusLW7ac9hhaiEZjuN8pMZVEAivSxlGXsSacluQLizo3C/3YJ+pKJ45xFtIzmQdQVtgSIGxgT/AOaJU5P2WV1X9OWecuDXvf7l14V4dvsWeYevmw1ZtlLgTlgPaAgAEklJG6toJA3NQrm6hRi4weZfQlcO4TQs8unnL6vf0Ot8V8Pt31q5bu6BY7qhulQ1Soen2kVTUKzpTU0WzWTm2Cdj7q3EnErkvNNHK20gq7yQe7mUfZB6gax7wqyq8TWMUlr4kajaUqTbhFLLy8dTrlrbobQlDaQhCAEpSkQABoAB4VUyk5PLJRkrUCgK1jHAGHXOYu2reZRzFaBkUT1JUmCZ86k07utDaRhxTPOEcMYZho5jaGmSAf2ri+9G6u+s6CPDoKzOvXr6N58gkkYsU7SsLY0VdtrJBIDUubdJQCAfUiswsq89o/HT6mOZFbxHtwsUEBpp57xMBIG+mpmfhGu9SIcLqvdpGOdFcue2HEnv82skITrqUrcPhoRlEgz0+2vX+itqf9yp80jeMKs+7F/Ai7e4xG4vU3V2hA/ZcpRECEglQ7oO8/SuF1VtewdOm9c5/PcWNlbV6dXmktNiwONhQKVAEEQQdiOoNVCbi8ouGk1hn1KQAAAABsBsKw228sJY0R9rBkUAoCvceD+pr1AhSD696NPnPwqx4X/5C9GQOJf2H7jseA3BctbdwiCtltZA6ZkAx9a9xF5SPl1WPLUkvBs362OYoBQCgFAKAUAoDj3HHZS4XHLixKdSV8j2SDpPLO28mDEbCai1KGdvgXVpxJJKNT4nOF3biECzfSplIdCnJSQsA75kn57dKrp2yjVdZL2sYSPQU7nnpKnn2c5yXixxsu3S0N5VW7bYKl+cSDP0jyNefq2ip0FKek29i8p3LqVnGPdS3JWzum7hvMnvtqkajQwYMg+lRalOdGfLLRok05wqwytUyEXhrtg8m8w8lKke21uFomVJjqD+XykagVZ298qy7G467P8APr8Sru+H8vt0vh9vsbPFXFjWKvtOKBTZWbPOebKoKnDA5YOypVlQDA0Kz1rs6U7anyQ/uTfKn4Lx9yy/XBVZ5nl7Ix4baOXSkXN2BoB+HYSIaZR7oSgaDSIHkJk7Qa1SFunRof8AtLeUn1y/zy0Lmys9FUqb9F4ExiFkh5BQ4kKSfmD4g9DrvUOlVnSlzQepY1acakeWSLL2KYivkP2bq867RwJTvPLUO7udgQRHQQKsr1Rly1orCkvmealB05OD6HQ7q6Q2Mzi0oT4qUANp3Pp9KhKLlokYIC/4+wxpOZV6wR4NrDiv8KJP0rvG0ryeFF/T6mOZEPc9r+EpGj63NDolpflp3kjefoa6rh1d9PmjHOisXfbqCsptrFbgI7pW5CifNCUq+QV8qkrhfKsznj88TCk5PEUQ9xxrj1yISEWqdiUoCTt+sqX8RWH/AEFLd83z+mhKhZ3E+mPXQjEYTiaxldxF7KYkB51XWdioCtZcStl3KfySO8eF1H3pfuYLfgBoHvurUPBICf51pPjNRr2YpfP7HaPCoLvSb+X3JJng+0Tu2VaRKlK+ehGtRpcTuX/lj3IkR4fbrpn3kmxhjKIytNpI2IQJHxiaiyuKsu9J/Ekxo047RXwNuuJ1FAKAxXN0hsS4tKAdAVKAH1reFOc3iKz6Gk5xgsyeCCveM7VEgKU4R+QafMwPlU+nwu4nusepDqcRoR2efQhbnjtxRCWGQCTAzEqJnQAJEaz61OpcGj/nLPpoQqnFpY9mOPUk8M4Wxq9KipSrVKf7zM0DInupSnMfU+NWdHhlGKwoL36/UprnjbT1nn0LHYdi6M6V3N0t3WVpSiM3gM5UTG3SfTep8bZR0KipxeUs4Wvi9TqduwlCEoQAlKEhKUjYACAB6AVIWhUybk8syVk1FAKAUAoBQCgFAKAhuIuGLW9QUvtBRiErGi07apVv0HlpWsoKW53o3FSk8xZxzifs9vrDmqtSp63WClWQSsJ/WiPM95O2u1Qa1pGTTazjVF/acUTTjnlb0fgyvWWPjJasJ/ZJbcCnFFWioVPTpqSQesVV1LP2qlV+02tF7i8p3fs06a0Ser95csFxlVw89lA5LcJSr8yp1PpH8PGqa5tVQpx5u8915Ftb3DrVJY7q6+ZoWODW7q3kNurLaXkrcaEcsrGbKNpIEqHxqRVuq1OMZSisuLSfXGn8EaFnQqVJOL2eq6FpqqLUVgFLwvEMTTcXSrQFjnqAUspAgJnLBI69SBNeicrWnRhGo84W2+556dCtXrSlGONfQ0sNwdd48+i4fdcLKozFRPeJOf2pOpTv1itri97CnCVOK9rp5dNvUzbWSqznGT7pOscE2qRCgtZ8SqPtAqunxW4bysL3fcsI8NoJa5ZvNcM2idmE/GT9zXCV/cvef7fQ7KyoLaJJtMpSAEpCQBAAEaDYVFlKUnlvJIjFR0SPdamwoDyFakQdgZ6ddPXT6is40yYzrgFeoEHWdY0EeJpjTIzrg9VgyaN7jDDWjjqEneJk/Ia1IpWtap3ItnCpcUqfekQF/wAdspH7JClmNCe6n+f0qfS4RVffePmyFU4pTXcWfkaVpiuJ3xItWVR1LadBAkgrVoDrtp0qyo8IordcxWXHGJR3ko/Uz3HZ3dgpN4+hClJK8ufOsCRnUqSEJQme8vNGwGYmrOFuoLCSRUS4kqmqy/N/mdfDBPcIdnFscqrkfiGniQy606cg3IC05QoE5SJBUmdNNJ7QpLqRLi+ntDRrdNHVsKwO2thDDLbQ09lIkwIEncn1Nd1FLYqaladTvPJIVschQCgFAKAUAoBQCgFAKAUAoBQFD4v7L7W7zONf1d4yZQO4pXTOnptumNyTNcZ0k9iwt+IVKektV8zkWL4ViGFLKFkoSuQlaTmaXtJTIidtwFVAuLSnN/7kc/n5oehtOINrNKXu/PqbXDnElvb2yhlVztzI/tFSY7w2AEbx5TVTeWNavXTz7P0Rb2t5Ro0Wse19WWFjFlMWiXbs98k90AA6klKY2mP/ADVdK2jWuHTobfmWT415UqCnW3/MImbd4LQlYkBSQoTvBEiahzi4ycX00JcZc0VJdTJWhsVfgCFMuuR3lvKn5Ajz941a8V9mpGHRRX58it4brTlPq3+fUtFVRZCgFAKA8uIkESRIIkaET1B8aynh5MNZWCNxTHmLcQ4uVAewNVH+A+JFSqFnWr6xWnj0I9a6pUdJPXw6lWv+PlGQy0APzL1MfujQH4mrSlwaO9SXwK2pxWX/AMcfiaFmrE785Wg87GhyDKgTr3yAEjbTMas6NhRg/Yh+/wBSsuOIzS/3J4+XyW5acD7GbpyDcuoYH5U99foYISPUKPpU+NBvcp6vFKcdILPyL/gfZdh1vBLZuFgyFPGQNIjIAEEde8D9q6xoxRX1eIVp6J49C5NNpSAlICUgQABAA8ABtXQhNtvLIHiDBXHVqKdUOtobXlUEuIyOFaVtkpKSZVqFR7Ig1rKOSRRqqK13Tz5arqe8Gwu4lK7t0uFCiW0yk6kQFqyNIEhJICQCBmUSpXdyEn1MVKkNoLff8bf54a5nq3I4oBQCgFAKAUAoBQCgFAKAUAoBQCgMV1bIcQptxIWhQhSVCQR4EVhrJtGTi8o5Txd2PJVmcsVZTqeSs92dNEK6dfanXqBXCdH/AIltb8Ta0q/E5fet3NqtDVw2oBpZUG3B3SZ70HYg+RioNS3WZPZtYz1LyjcqSjh5innBO/00L65YClBltshZClDvOToAdj0A06mqr+ldpRm0uaT0935+xa/1Kuq0E3ypa+/8/ctmF4uh9ToQDDSgnN0Vvt8vrVRXtpUVFy/y1x4FnRuI1XJR6dSI7Ov81V/tVf8AKipnF/769F9WReF/2X6v6ItFVRZCgMF1eNtiXFpQP1ECukKU5vEVk0nUhBZk8FZxrjdtHdYAdV1UQcg39Cft51aW3CZz1q6Lw6/wV1xxOEdKer+RXFYzf3ZUlvmKnQoZQdjpHdGbXzNW1Hh1CGMRy/PUqq3EarXtSwvgWPAeyG9ekvlNsnpmhajt7qTAG+5nTarKNGT3KWrxKlHu6nRsB7LLC3ErQblfVTu3wQNPnJ13rtGjFFbV4jWns8LyLs2gJASkAJAAAAgADYAdBXUgtt6s9UMCgFAKAUAoBQCgFAKAUAoBQCgFAKAUAoBQCgFAKAUBHY5gdvdt8u4aS4npO4PilQ1B16VrKKludaVadJ5g8HHuK+x95rv2Si+jq2vKHEiN50Svr4HaAajyotbFzQ4nCWlTTz6FQViVxasKtVtOW7hIWFEFDkE9QQDrG/gI2qsq2MZ11Vlrps9vz/svaN9ig4QfXdEnwbxCwwyW3VFJLhV7JIghI6elQeI2VatV54LTGPqTrC7pUqfLN9fsSN3x4wkHloWs6RMJSfHWSfpUanweq+80vm/z3nefFKS7qb+X58DUTd4vd5eRbupQv2VIaISQdQS4oQNI1kDWrSjwijHdOXr+fUqq/GZa+0o+m/3+BO4P2O3LwDl5ccpRIlAHMXE6grzZQfCMw1+FWlO2UVjYoq/Fln2VzebLphHZXhrBktrfIMgvKmPLKkBJH7wNd1RiiBU4jXns8ehcbS0baSEtoQ2kbJQkJHyAiuiSRClKUnlvJmrJqKAUAoBQCgFAKAUAoBQCgFAKAUAoBQCgFAKAUAoBQCgFAKAUAoDQxLBba4jnsNOkAgFxCVEA7wSJHwrVxT3OkKs4d1tFdR2X4WFBX4bboXXCOnQr122OmprTsoeBJ/1C4xjm+SJ+z4ftGlBTVsw2obKQ0hKvmEzW6il0I8q9SSxKTfvJKtjkKAUAoBQCgFAKAUAoBQCgFAKAUAoBQCg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data:image/jpeg;base64,/9j/4AAQSkZJRgABAQAAAQABAAD/2wCEAAkGBxMTEhQUExQWFBUVFxoXFxcXGB8gGhsbHhgcHBcbHBwgHDQgIB8mIhkeIjEhJikuLi4uGCIzODMsNygvMCsBCgoKDg0OGxAQGzgmICQtLywvLDU0MiwsNCwsLCwsLCwvNCwsNDQsNCwsLCwsLCwvLzQsLCwsLCwsLCwsLCwsLP/AABEIALYBFAMBEQACEQEDEQH/xAAcAAEAAgMBAQEAAAAAAAAAAAAABQYDBAcCAQj/xABGEAABAwIEAwUGAwQFDAMAAAABAgMRAAQFEiExBhNBByJRYXEyQoGRobEUUmIjcsHRFSQzU5IXNENUc4KTstLT4fAWosL/xAAbAQEAAgMBAQAAAAAAAAAAAAAABAUBAgMGB//EADkRAAIBAwIDBQcDAwQCAwAAAAABAgMEESExBRJBEzJRYXEigZGhsdHwBsHhFDNCFSNS8TSCQ3Ki/9oADAMBAAIRAxEAPwDqFWJ40UAoBQCgFAKAUAoBQCgFAYrm4Q2krcUlCRqVKIAA8ydBWM4NoxcnhIhLnjfDkTmvGDAk5VhXyyzJ8hrWvaR8TurSs/8AFkU/2qYWkSH1L8ktOT/9kgVr20DquHXD6fNEZ/losP7q6/wN/wDdrXt4nX/Sqvivn9j4e2iw/urr/A3/AN2nbxH+lVfFfP7Gv/lrtf8AV3/mn+dO3Xgbf6VU/wCSMN122sgfs7VxRnZa0pEeMgK120isOuvA2jwmXWRjsO21srAetFIQfeQ5mI/3SkT86Kv4ozPhLS9mWp1pCgQCCCDqCNiKkFRsfaGBQCgFAKAUAoBQCgFAKAUAoBQCgFAKAUAoBQCgFAa97fNMpKnXENpAklagBHx/91rDaW5vGEpPEVkpmM9rGHsyEKXcKBiG06f4lQCPSdxXN1oom0+HVp76FMuu16+fUpNrbISMu0KdWnoVSITGo3T864yuH6E+nwqn/k2/kYE23El5lk3CEnqVJYAEwSoDKSOsQTGoBqPK7XWROp8Ppx2h8f5Nmw7FrlzvXFy22pRJOVJcPqSSmST5/HpUeV2uiJkbZ4J+07E7QJ/a3FwtXUoyJHyKVH61yd3LojorddWSdh2RYY37SHXv9o4R4afswn/01q7mbNlQgiTtuzrC0bWiD+8pav8AmUa0deo+psqUPA2m+CMOBBFmxp4oBHyOlY7WfiZ7OPgbH/xSw/1K1/4Df/TWO0n4sz2cfAf/ABSw/wBStf8AgN/9NO0n4sckfA4NxVcs3eIKYbTbWNuhwthQaSj2TC1rUkSTuQCQmANjqbKhDRZe5X3FTlTcY7dEd+wS5t1Mtpt3EONpQEoyKSRlSMvTTSI8qs4tY0PI1YzUm5rUkK2OQoBQCgFAKAUAoBQCgFAKAUAoBQCgFAKAUBiublDaStxaUJG6lEAD1J0rDeDaMXJ4SKBj3a9ZMyGAq5WCR3e6jT9ZE+hAO1cpVorYsKXDKsu9oU1zj7Gb9RTZtqQnNH7FvNG0BTigQPXu71Hnc43eCyo8MpLpk3LbshvrhWe8ukpVtJKnVxqdyQNz49T8YUrtdNS0ha8qwtC023ZNaNcktgOqSsc03EqC0GcwSlJACvA6xXF3MnnJ27BIvljYtMpystoaT+VCQkfIDzPzqO23udkktjYrBk1vxJ5vL5a8pQV8zTJIUAUbyFag7QROuhrONMmM64NmsGRQCgNCzFxz7jmcvkfs/wAPlnP7J5ufp7URHStny4WNzVZy87G/WpsKApGMdlmH3CnFlLja3DmKm17HckAgjXrp1O1d43E46HKVGLKhfdjL7SiuzuxmAlAUChU7EZ0k9J1gbx513jd+KOM7XKxuRx4jxrCV5LkKeaEaugrQQfyvbzrGpMaaVMpXOdmVtxw2nLpjzRccC7XrJ6A8F2yyQO93ka/rA2HUkDf5So1ovcqavDKse7qXuxvmnk52XEOpmMzagpM9RIMTXVNPYgShKDxJYNismgoBQCgFAKAUAoBQCgFAKAUAoCK4g4itrJGe4dCAfZTupX7qRqfXYda1lJR3O1GhOq8QRyzGu1+4fVysPYKSokJUoZ3VeGVsd0HfQ56jzuPAt6PCorvvPkvz7GvadnOKYgpLt8+WwZI5pK3Egie62DlSJiUymPDSKgVLuPqXFGzUFiKwXvh/ssw+3CStv8S4N1O6pmNYb9mPJQJHjUWdxOXkS40YotWG27jZcSrlBoKAYQ2jLlRlEhWsTmmI6esDk2mdEmjerUyKAUAoBQCgI6weuC9cJdbQlpJRyFJVKlgp7+YdCFeQ36xJ2fLhYNVnLySNamwoBQCgFAKAxvspWlSFpCkqBCkqAIIO4IOhHlWU8Ap2Ndl2G3BKg0WFHqyco2A0QQUDbokbnrXaNxOJylRgyjXXZTiNoSuxus/d1yKUy4TrI9rKRtqVjfbSakwu110I1S0Ut0mYrLtJxOxWW79gujUDmJ5a5AGywnKodZgzMzU2FxnzKqvwum+77L+Jf+Gu0qxu8qeZyHT/AKN3TXTRK/ZOpgCQT4VIjViyqrWFWnrjK8i411IQoBQCgFAKAUAoBQCgFAUPtP48/AIDTMKuXBIJghtO2YjqT7o20JO0HjVqcui3LCxs+2fNLur5lQ4c7NLq/ULrEXVoC+9lP9qQTOoIhCdTA89hVXVusPTVnp6NqoxwlhHWsC4etrNOW3ZS34qAlR/eUe8fnUKU5S3ZMjBR2JStDYUAoBQCgPhNAfaAUAoBQCgNTFA9ylfh+WHe7l5k5PaGaY19mY84rMcZ1MPONDbrBkUAoBQCgFAKA1r/AA9p9JQ82h1J6LSCPr6fSsqTWxhpPc5/xF2PWj0qtlG2VrpqpBOnQmQN9vHyipELmS31OMqCexTHDjWC6klduCBJ/aMnSEj8yB093YVPpXKez9xW3HD4T7y96/PqXThftbtbiEXA/DOa6qMtHf3txp4j41MjWT3KWvw2pDWGq+Z0NpwKSFJIUlQBBBkEHUEHqK7Fc008M9UMCgFAKAUAoBQCgOFcYYohjHlvXjS3G2QgtITAmEAtnXdOYknzEdCKr7lSk2ken4ZyRoxf5klX+3HbJZ+uZ77Q3UL+k8y0/qPIunB3aHaX5CEktPxPKX1iJyK2VvtorQmIFcKlGUNeh1hVUi31xOooBQCgFAauIYe28lKXU5glaHEiSIUg5knQ9CNtqypNbGGk9zarBkUAoDWw+75qAsIWiSoZXE5Vd1RTJHgYkeIIPWstYZhPJs1gyKAUAoBQCgFAKAUAoBQHw0BSOKOy+yu8ykJ/DOnXO0O6T+pv2T46QT413hcTj5nKdGMjnzmHYxgZUptXMtgQVFPeaIn3kHvIJAAJEdBmNT6N0ns/cVtzYQqd9e8t/C3a5bPwi6H4ZzbNu0T+9un46DxqbGsnuUlfhs4aw1XzOitOBQCkkKSoAggyCDsQeoruVrTTwz1QwKAUAoBQCgOS9s1ikXeHvKQkpWotOEgxAUkgKO2ylEeh8KgcQT7KTjvhnoOBTXPyy2ytPXc9NWjYjKhAjQQkadI2+FeHlUm92z6DGnBbJEJjfCyF/tGP2L6TmSpJgFQMjbYz7wqfacSnTfLU1j8yFc2EKi5oaSLNwZ2lqC02mJJ5TohKXvdUf19ATp3hoSelWzpxnHnpPKKvmlCXJUWGdPFRzqfaAUAoBQCgFAfCKA+0AoBQCgFAaSkv/iAQpv8ADcogpg8wu5hBnbLl+Mk+UbaY8zGufI3a1MigFAKAUBHrxOLlNvynO82XA7A5ehgpJmQrUbjrW3L7OTHNrgkK1MigMF6+hDa1r9hCVKVoT3QJPdAk6dKyll4QeiKFinAOH4mwm4tk8hTqStC0pIBJPvtnznaPjUiNadN4epwdKM1lFNtcTxHAHgy+OdaqPd3KCJ1LavdVp7B0121mrChc5WnwKq84fGpq9H4/c6/w7j7F61zrdRUgKKTIIIUACRBHmPnU+MlJZR5ytRnSlyzJStjiKAUAoZOMM3eKYpL/AOJNnbqKg2hsmYmNcpBO0STuDAANV1W5eSTd39pYS7JQ55rGei/f5L3kBxtgl5bsoU5eOXDaXAYUVShZBhQlR8ImRqR41zVXtPZZJ4TxejdVnGNPkljK21x7kRTOPIGHKYzHmkkRB9krzHX4neq+VnJ3iq49n98YPYRuoq0dPPtftnJbm8bBuGGGyl1K2ypSwZIgGOvlqD+YVUO0aozqz0aeEi1VynVjTjqmtWbGMYQzdJKVRmToFJjMkxsfnOU1zt7mrbvMdn06P88Tevb066w9116r88DUwDjG8wlSGLkc+0mEq1zJTtCD5ATkPwI3q9p1KV0uaGkuq/PqUtSnUtniWq8fz6HZMFxli7aDtu4HEHw3B8FDcHyNcpRcXhm8ZKSyjfrUyKA1MQw9LvLKiscpxLqcqiJKZgK8UmTINbKWDDWTbrUyKAUAoBQCgPCXUklIIJTGYA6idRI6TWRk91gCgNa7v221NpWoJU6rI2DPeVBVHyB3rKTexhtI2awZFAKAUAoDWu8QZajmuttztnWlM/M1lRb2MOSW5W8Q7ScMamblKyOjaVK6ToQMv1rqqFR9DR1oLqVm/wC2y2SqGrd1xMbqUlGvprXVWkurObuF0RX7jtlvXDDFu0nwEKWqIiNCOvlW7t4RWZP9jVVpyeIogcbxzFr9AZfStSAc0ckIEjYzlH36mtVWtqftKS+OTPY3E9OV/AuXYGzcZLhZV/VpypQYMu6FShrIhMA6a5h+Wrahn3Hm+KuGYr/L9jrlSCnFAKAUMn574lafwhzl216242pZIaBCloEyAtJBiQRqCJ8Kr6tKOS5/pbe/XNWp6432/wC/fsdCftUXdqEOhQS6hClDZQOih6EH7VCzyvQ8LCrKzuXKm9YtpdV1X0IS27ObJKSFJWs/mUsgjfbLA+nStnVkWVT9RXspZTS8kvvkruMcLu4c5+KtpdaT7aD7QSd5gap8+nhArWrCNxTdOZ6Tgf6kU6qjUWJ/J+Xk/wA8jPwjeJFs8+tXtOrcX1y6DTxql4hSbrwpRWySR72xqLsZVJPq2ywrQh1EKAUhadiNwRVcnKnLK0aJzUZxw9Uysf0XdYe6H8PWqNM7ZMzHQjZQ1PmJMeNXlvxGFVclfR+P5sU9xYTpvmo6rwOicFdptvdgNvlNvcaDKo91Z0HdUdiSfYOvrUqpQcdVqiLCsno9y+1HOwoBQCgFAadw86HWkoaCmlBfMczgFEAZITEqzEkeUVsksMw28m5WpkUBrNWDSXVvJQkOOBIWsDVQT7M+k/8AsVnmeMGMLOTZrBkUB8KQYkbaigMV1cobSVuLShKQSVKIAAG5k1lJvYw2kVzEe0TDWQM10hc7BuV/PKDHxroqE30NHVgupUcV7bGE6W9stzXUuKCBHkBmP2rtG0fVnN3C6Ign+1bE31RbMIQD7OVBWRB17yu75bVmVOjTWZyEZVamkIkVdO43cj9q86BG3MCAdx7KY8eori72zhs8+7J1VndT3RrscBuqMvPAHrAKj8zHSuE+MwXcj+x2hwqT78v3JO24Et0+2pa/iB9hUWfF6z7qS+ZJhwuku82yWs+HbVoyllM+KpV/zE1EqX1eosSl+30JVOzow1Uf3+pJoQBoAB6Corbe5ISS2PtYMm92LKi2ukRGS7c+qU6R5RX0CyeaSfkvofMuNRxcfnizodSyoFAKA49xhxBe4hdPWNmeUyyoodXJEkEg5lRIBIICRvHhUKvXxoWPPbWNFVq+rey6+779PU9YF2fWzBC3CXliCM2iQR4J6/EmoMqrexQ3n6gua6cYeyn4b/H7YJm94mtGjC32wfAGTp45ZitVCT6FfR4Zd1lmFN/T6mfBsZYuklbC84Bg6EEHzBE1iUXHc5XVnWtZKNaOG/zob6kgggiQdCDWCMm08o5Rxhws7aBxVvmVbOf2iRqUQQdf0+CvgfE9Vyzaclqtj3/BePKvDsKrxJ6eUv58vh4KdYx9j8KXkklDYAKfeB0ASdd/jXm5WdXt+zlu+vT1Posbql2PaLZdOpLtrkA6iQDB318aiSWHglJ5WSFx7hlq573sOfnHX94dfvU21v6lDTdeH2IdzZU62uz8Rw3xzd4YpNvfAvW/urBlSR+lR9oD8qtRpECrqDpXMeam9fAp5xqW75ai08TsmEYozctJeYWHEKGhHTyI3BHUHUVxlFxeGdYyTWUblamRQCgFAKAUBhu7pDSczi0tp/MtQA+ZrKTexhtIqeJ9p+GM/wCn5pkiGklUR1kwI8wda7Rt5voc3WiioYt23CSLa2nX2nVbj91Px96usbTxZzdx4IgrnjnGbwKDQLSF6jlpCYH6XFa9Nda1nK2ov25a/H5I2hC4q91EYeErx8hVy/Om61qWoeWun1qPPi1GHcjn5L89xIjwyrLvvHzJG24DYHtrcX5aAfafrUOfGKr7qS+ZKhwuku82ybscCt2gQhpOu+bvH5qmoNW7rVHmUv2+hMp2tKn3Y/v9SRFRzuKwZFAKAUBjYKiDmy+0YynSJ0nz8fOt5JJ6Gsc9T60Va5gBr3YMyPE6aHy1rEuXTAWep77HVZbrFEGZ5qF+UFTv8xXuOGyToRx4L6Hz39QRara+MjqNWJ58UAoDj/EWCYpZ3tw9ZNc1m4cLhSO93lSVSJzDUkyNNh5VCrUOZ5LCdGzvaUY13iUVjO2n0KlxU1iKWs989ySoAtsTCl6iTkRokAKJJWQdI9OfYqCJlnaWVOWKEM+L3+b/AGPfBfZjeX8LI/Dsf3jgMq2nIndWh30HnUK4vqdLTd+BcKLZvcM4ja4c7iAUtWVLxbbQRLqg2pYBMDLJkeAkGuntVIxfkea49Y17ypThSjos5fRZx9jY/wAqAKzltlFsESrN3gmQCcsROu0+GtZ7HzIK/S0uTLqe16aZ9c/sdCSoKSCIKVCfIg1xPKNOLw9GjnXF/ASpU9ZgRoVMDbTqnofHKfh4V2jUT0keu4T+ocJUrl/+33+/x8TRVxitaENtN5bhSwggjujXcfaDtrVT/pcYTcqj9hLPmfR1xN1IRVNe0/gXMKExIkbiqTHUuM9DHdWyHElC0hSTuDW0KkoS5ovDNZwjNcsllFUOH3eHO8+wWrJupuZ0mSlSfeTp6/er624hTrLkraPx/NvoUtxYTpPmparwOm8G9pVreBKFkMPmBy1nRSjp3FdZPQ6+u9d6lCUdVqjhCspepdq4HUjsUx61txL77TcgkZliTG8Dc/CtowlLZGrkluyqYt2tYcyQEKcfM68pOg0mZXAPwrtG2m/I5uvFFYxHtrWpRTbWgI91TiiTEdUJ21/Ua6K2SWZM07dvuor7vFuOXWqFuIT05aUtjSeuhO+09PKtZ1bWk8Sa+ptGlcVFmK/Yj2+Drp0S88BrMKUVHzPhPxqPPi1GL9hZ+RIhwurLvPHzJi04Gt0+2VuepgdfDX69Kg1OL1pd3C+ZMhwyjHvZZOWWFMtf2baEmIkDWPM7moNS4q1O/JsmU6FOn3Y4NyuB2FAKAUAoBQCgFAKAxItkgjKMsZoCSQnvGTKRodddeprdzbzn+dDRQS2/MnsrHiPnWuGbZRVsIublOI3irBaA4WkkTCkqEtZoO0z19RpXrOH1JU7eOfP6s8L+orihSqKVXWLktv8A65Jy07T761WEYhaynqtAyqjadyhXppvVnC5yVULe1uY81vU/PqdN4bxxq9t0XDWYIXOihCgQYIMGOlSYyUllECtRlSm4SJOtjkaOO3imba4eQAVNMuOJB2JSgqAMaxIrWTwmzpSgpzjF9WjlPZbgVviT67y/uEPv55TblQkkagqT1TCdEJ0hOumlee4jc1Y6RW/U9dRpQhFRjsjvCUgCBoBsKoCQfm/G7JD17iKEtJeuri8cYYTslsJJLrpAI70RqRuFEzV3F1XKklLEIx5pefgttt8+40SznxLBxNwfa4XhL6hK7h5DbJckwSXErUEp6DuT490VJhVlUqLwOk4KEGWPCrblMtN/kbSj5JA/hRvLyfH7mr2tadTxbfxZ8bxNlThaS4guASUggmJg/bamHjIlbVo0+1cXy+JDcT8HMXcqjlu/3iRudIzD3to8a2jUcSw4dxivZ4j3oeH28CjWrz+H3BN6lagtIQHAcwgHoevpofKo13ZqtTUaWFh5wfS+EcboV32ilnTHmvcWLh/FFOtOPOQlGdWQ6ABtPU/I71TXdvGnUjThq8LPqz0dtXlUhKpLbLx6IkMNvkPtpcbnKqYkQdDB+1R61GVKbhLdHelVjVgpx2IvH+GGbiVf2bn5kjf94dfXepVrxCpQ03Xh9iNc2VOtrs/Eqlk5id20lCXnVMj9nq6QgAAaETJER0NX1e5t6D9rffYpaNvXrL2diRseARoXnZ8UoH0zH+VV1XjL2px97/P3J9PhS/zl8CbtOErRGvLz/vmfptUKpxK4n/lj0JcLChHpn1Ja3tG2/YQlHTupA+1Q51Jz7zySo04w7qwZq0NxQCgFAKAUAoBQCgNO5xVhsSt1A6e0Jn0Gtd4W9WbxGLOM69OCzKSIq84ytUbKU4f0J/iYqVT4XcT3WPUjT4jQjs8+hD3PHxIhpnvHQZlTr00A1+dTYcGWfblp5ESpxbT2Y/ExrxLFnSAhlxGnuskA/FQNSYcNtY76+r+xU1f1FBaurFejX8kVizt624Gbl1bZVBOZegBkSck6b6fSpMLagtYwXwOdPiruaTqU5uS8tM+WuPsSWHcEodTnVfW4nXunN16yUmurqY0SKK445OnPlVCT9dPpksfDFlZ4atxbl404tYCRG6RqToFHeBr5edaScp9Cp4jWvOJQjGFFpLL9enVLbX4mTF+IjiBFlYJLhdOVxwpISlHU69N5J8NJJFb0qLbN+G8GlbS/qLrTl1Szrnz+3xOq8LYGiytWrdBzZBqqIzKJlSo6SSYHQQOlWkY8qwdq9Z1ajm+pK1scRQFF4n7Mba4Vzbcm0fBzBbeiSehKQRB80xvOtcZ0YyLC34jUp6S1XzIzDeMsRwpaWsVQp62PdTcoGYjUwSr3v3VQqNddjR3fClvDR/L+C9t7ynVXsv3dTVxjBn03n9L4Ly7pt4FTiB3lBao5gyzmEzJG6SVaAVyo11GHY19GiUm0+aJB8XcXYhetJZVh7jfJWh5cIcJBSFESMvdSQevhvUqnGlB55lr6GteTqwcGtzNaXeKYqoM27KrVsmHHTmhPU9+B090amaxUq0qKzJ5fgeesf05QoS5pvnfmtPhrk2ce4Pawy9wtLSlLccLnOcV75hIMJ2SO8rTfXUneudrcyrqbeyxgncahH+hqLy+mMF1rc+YmtiNg2+2W3UBaDuD9wdwfMVlNrVHahXqUJqpTeGjlnE/DdzYhwsKUq2cBCo1yg9FD/wDVdOWnVaclqtj6Bwfj6rw7KT5ZvRro/T7G1cYun8Kw1ZqhS1JbA95H5iR4z18yap4W0u3nO4WiTfk/A9rK4XYwhQerwvNFtKgIBIk6Cep6wKqMN6pFnlLRshuD7BbLCkLTlPNWQPLQA7+VTeIVo1aqlF9ERLGlKnTcZLqycqATRQCgFAKAUAoDDc3bbYla0oH6lAff1rpCnObxFZNJ1Iw1k8EPc8YWiJ75WR0SkmfQnT61Mhwy4ljTHqRJ8QoR65IW74/1hpnTxWdfkP51Np8G09uXwIk+Lf8ACPxMDeKYo+CG21gK6pbgDWNFH+dS48OtYPLWfVlTcfqCNNNTqpfDP3NlvgzE3iC65kETK3CY02hM61IjGhBezFfAorj9VW+/NKT/ADxwemOCrNtRTc37YUNChKkpIPWSon7CunaSeyIU+NXlSKlb27w+rTeV7vuWbBuG8KKv2XKeUkay5n+JTMfSucpz6lPd8S4qo/7mYp+XL88Z+ZZbLDGWp5TSG51OVIH2FaNt7lPVua1b+5Nv1eTbrBwOe9q+GiGbnKFZVctY17yT3kyRsNCP9+u1J7o9Z+l7rE50Hs/aX0fx0+BcL3sUsVpU40t9BUnMhsLSUgkSBKkTE6amqqPE6qeJJHt+RHKrLC02LoTitg6W1mArMtJTEhRQUnKv0noIOut3RrUqmzyRK8KrX+28M73wlb2QYSuxS2GnAO8gQVRoMxPeka+1qNasIKOPZPNXEqvNiruibrc4CgFAKA5923PKTYNhPvXLaSnooZVqCSOolIMeQqPc9zcs+ErNfbOn2Kcwxc4a8bmwUcm7tuScqkjpHXrHUdPCvK0byFxFUrjfpI9vdcPcczpbeH2Ow8E8a2+ItBTRyuADmMkjMk9fVM7K+21R7i2nRlh7eJXKWSy1HMnKu2l1du/h96EFbbKnULjoVhIH0Co8xVtwxpqUOrwQOJWv9VbypZxnr78/sVO97RwtQbs7dby1CEyDOaNIQmSr002qy7LCzJ4PJ236XqS1rzx5LXT16fM1cXxHGrUN3Ny3ymlOJQG4QMxIKssarGgOp20rWnUo1G4weWW8v07ZxpOONf8Ak28rz6I6KpAUmFAEKEEESIO4IrQ+fpuLynqupy3izAE2j4uLNbYyypTJUJTA7xCSZKSDqNxOnl1aVaDhPZnveA8ZrSwqqeVtLDw/J+fn19d/OHYoi9vGFEZQ02VZSf8ASZumuvQ7dKqq1vK0tppa8zxnyPc0q8bm4i3phbeZMcPXxW9dtlZUEO92dwDII9ARtUO7oqNKlNLGVqS7Wq5VKkW84ehO1Xk0UAoDDc3TbYla0oH6lAff1+tbwpznpFZNJzjDvPBD3fGFqjTOVn9An6nSptPhlxPpj1Ik+IUI9c+hAv8AHbqzlZZAJOkkqJ8NABr86sKfBoLWcs/IgVeLtLKSXmz43aYvckCHGwep/ZpH2P3NTIWlrT2in8yhuv1LRgm5Vs+Uf4JGz7M3V5lXL4CifdlZPmSqK7KpGKxFaHnrn9VR5s04N+Lbx9yLxHhlC3zZ2DTlw8j+0cKhlSRqodEp2iVHfTesusoR5pvCLXhlW7uY9tVwk9opdPFt/L4+RIX/AAVf4MEXi+StCVhCgglWivGUCAYiR1I8a40rulXfItybe2cbmi6c+v1Ok4ffNvNpcbUFJUJBH2PnRppny+vQnQm6dRYaITjXF1ttpYYlVzcHltpT7QnQqH2Hr5VmKXelsi14Hw7+qr80l7EdX5voiYw/sUsuWjnreW9EuKSsAFR1MDKarJ8Tq8z5cYPo6ppLBq4x2HWxE2tw6ysDTPC0kzpqII9dfStqfFZrvrIlTTWCsuYZj+HnKWzdtjXMmXR4nUQ4PiPSp0Lm3qdcfIpLvgFpX15eV+MdPlt8jAe0pTa8lxaLbI9oZiFA9e6pI8+tdlSUlmLKap+lWl7FT4r+f2MGM8RHFcllaMOFbi06qgZYO5CZ7o3J6RR4opzm9ES+EcDq2tftakk9MYWevrg/RVujKhIPRIHyFeYerPWlb4txPC1tKZvnrcoO6FLGYEGJSAcwUCdxqNfOpFCFdS5qaZh46n59fxhOHXRVhd2441MkLSQlUE6KSdFiNM0A7xFelt6lXlzNYZDrUKdVYksneOCMfN9Zt3CkhClZgpIMiUqIJHkYmOkxrE1YwlzLJ5q5o9jUcETtbkcUAoCn9rVlzcLuIElvI4NtMqxmOvgkqrnVWYk3h8+WvHz0KxZ3AcbQsaBaUqA9QD/GvnlSDhNxfR4PqkJ88VJdVkh8U4elwP2yzb3CdQpJgE+cbeo+INTrbiDprs6i5o/NEK6sI1fahpL5Mu/Z72jrddFliCeXdbIXEJd8B4BR1gjQx0Oh7XFrBw7Wi8x+hSyjKEuWawzDxt2vNW7rlvbsC5LcpcWVQhKpiIynMAdDqNa3t+HucVKcsZ28TRzNns47RLK5IYLLdm+YyoAAQsnfIQBr+k6mRE1i7s6sPazzIRkj7242rv4W3uG0labW4S64gbRGij1gHTQe+T0pwycVUcX1RzuaXa0pQ8U18VgoNxxY9iKm7TD23EOumFKOmUe8ZTMJHVW8VbSUaSc57I8tw79OdlV567Uktl09Xn6FlxDsasmLR5164eU420XFLlITmSkqUcuUmCfEk1XR4lUnUUYpYbPWdmkiq2nBCLmyt3UQw/ywZHsq17pUBsYg5h47eFm6mG09UeMnx2paXtSD9qHN71449/T4MrDLl1h1wVPIV3iQudliZJCties+etc7i2p3FPl2xt5Hr+G8Wpzfa0pc2d119/mT7nHzPRpw+uUfxNVK4NV6yXzL18Vp9Isi3uOX1yG2kpO86qMfb41Lhwekn7Um/kRanFp40SR6/o/F7glJS6Ad80IT/CpULa2p6qK+pRXH6koJe1Wz5LX6GS94JDADl7dobBjRIKlq8QJ1001g/Cu8Z9IoqYcdndScbak5Pxbwl4Z/79D5g7mDBWVxL519t32fIQ2fuKy+0MXUeMOPNBx9I7//AKX7nUcIYtw2k26Ww2dUlsCD0JkdajtvOp4u6nXdRqu3zdcm9WCMeHlwknwBP0obRWWkcawfh9D4FzeOP27TqlS/+HzNZioj2wvSVSPZgRWLuvcUk+xgpNdObD+GP3PrtKlGMFHZLQ6V2Wrl68wu4dF4wtpLzSjqlSDGY6nMCc6NJ7pQY1qur1OenC4jHkllprqmv+vedEsPB6xDsQHMJtbxbLZ1yKSVEGTsQoaAQNZPnXWHFXj245ZznQhPdZMtpwtaYAhV/duKunwcrWkd4giEgqOpEypR0A088SuKl4+ygsLqbRhGmtCFY7YcTuV5LOybUoSSkJW4Y6TChHr1rarZW1CPNWnhe5GVJvZF07OePnb1561u2Rb3DSQrKAoZhsuUq9mCUnfUL8qi3NtCMFVpS5ovqbJvOGWDGuNsPtcweumkqSQFIScywT4oTKh8q407WrU7sTLkkUTF+22z7wYtnHliQkrCUpPgdyqOsQKnQ4ZU/wApYRrz+BWn+0fF7iPwrCLdJ0zIbBPSZUvu9PDrXR0bOl/cnnyz9jrChWqd2JXeJjiZa511dLUAcuTmHrPQd2ultc206nZ0o+/H4zetZVadPnm/cX/hzsksi006/wA5altoUptSgkBSkAqHdAVoT49Kvo0Y4yzytbiVXmcY433LhYcF4ezBbtWgQZClJzKB8ZVJ6V0VOK6EKd1WlvJk8lIGgAHpW5wyfaGBQCgNfEbMPNONKJCXUKbJG4CklJjz1rDWVg3hJxkpLofnLhrEg3cRcrKOQ2ppKSI1C9QfPp8B4V5riFrJ02qUdZSy/gfQLC5jzKVSWijhFq4exvnMKdcyICVK2OyBsVfX1iqi7tOyqqnDLzj4lra3Pa03OWn2PeMYa3eMgpIzRLTg6Hpr4GNaxb3E7Wrh7dUZr0IXNPT3M0cCwd5lk26kNZHFhx91JJWtKRKWSCPZzQoxExB8+11c0qtTtk3lLEV0Te8t98aeRBocOnGS58Y6/Y+cbWjAZ5qu46iOWpO5IOiY6j7VnhlWr2nJHWL3+/5ud+I0qXZ88tH0+x3bhW9U/ZWzrmqnWG1q8ypAJ+9ca8VCpKK6NlMtjZscJYZUtTLLbSl6rKEBJVG0wNa0lUnJYk8mcFa7X3VJwi7KRJKUJOk6FxIUfgDUmwSdeOfzQ1lsQGCFvkNcohTYQkJI8AIq5lnOp8ku1U7efarEsvJtPMpWClSQpJ3ChIPwNYycIzlB80XhlZxrh7DWG3H3WEAJEmCRJ6JSMwEk6AV0jKb0Rc2nEOI16kaNOo8v0+L06Ffw/ia4t1NuO2Cba0eISlaWijT3Tn2VA12EiSKz7EspSy0Xt5+n3OjntJSmtdXlN+nTPqdAvr9plsuOLShA94nTyjx+Fc0m9EeNo0KlafZ045fgQXAHDX9LXC8RvETbIJbt2VDRcdVeKR13BUSNkwY17dOiuzhv1Z9N4Xw+NpQVNb7t+L/NEdLxDgrD3kZF2jOUbZUBBHopMH61Vxuq0XlSZZYRyXiDg+9wZxT9kVXFmZK0HUoGk50j6LSNANYG9xb3kK65Z6SKviPC6N5DE1r0fVfx5GfCe0O0d0WVMKj3/Z84UP4xUh0pI8Zc/p67pawXMvLf4P8Ak1eK+L0La5FksuPvEITyxsCYOp6nbTUTOmlZjDHtS2RJ4RwSs66ncQxFdH1fT7+HTxI5OJ4q3ZKww4aopgtAhhwkSoknSUlRJkKGk61pzUXLtOf5nveeXLy4L12Ndn71kV3V13HlpLaWgQcqMwJKiNMxKRAB0A11MCt4hdxq4hDbfJiMcHUqqzc472w/1jEbO1OrbbanlgDXVRGp8DkAgeJqxoVOxtp1Fu9Edbal2tZRe27KpxLw80GVOspDLjQzhSNPZ16dfA7zXOyvajqKnUfNGWmuu5ZXlnT7NyisNamniV0/iRtltZkuC35Ny/GULMq0JBlfdAnzNd6EafD+0jLuuWYx3wtPhqVlK3qXDXKvV9DfsOCbZEZ8zp6yYT8h/Oo1Xitefd0Ra0+G0Y97UnLLDmmhDbaUeg1+J3NQalepUeZyyTKdGFPuLBs1yOpXePv80V++n71ZcK/8hejK/iX9h+qO3WkZERtlEfKvcI+Wy3ZlrJqKAUAoBQCgKXivZjY3F0q5cC+/qttKsqFKO6zAzSdzBEnXqZ5OlFvJOp8Qqwp8i+JUOP8As4Rbt86yQ5ywIuGwuSWwQolIUCdIk6naY0NcK9umsxWq29SwsOIty5Kr3/MfY8cPYo0+hQaGVLZCEjyA7pH8vKvF3dvUpSTqPV6nvbavCrFqGy0N23vW1pKkqBSFFJOwkGCNfOuE6U4Pla13OsakZLKemxo8RYGm6QlKlFJRJSRtJHUeGlSLS7lbSbSzk43Vqq8Um8YMWBcbYhhKkt3AN1a+ynXVIGgyq3Gnuq08KtVC3vFmHsy8Pz6oo69vUoP2tV4nauGuJLa+aDtu4Fj3k7KSfBSdx/HpVZWoTpSxJHJPJg43xG1Ys3VXkKZUnIUHdZOyUjqdJ8oJ6Vm2hOdRKG4eMan5hVfusLW7ac9hhaiEZjuN8pMZVEAivSxlGXsSacluQLizo3C/3YJ+pKJ45xFtIzmQdQVtgSIGxgT/AOaJU5P2WV1X9OWecuDXvf7l14V4dvsWeYevmw1ZtlLgTlgPaAgAEklJG6toJA3NQrm6hRi4weZfQlcO4TQs8unnL6vf0Ot8V8Pt31q5bu6BY7qhulQ1Soen2kVTUKzpTU0WzWTm2Cdj7q3EnErkvNNHK20gq7yQe7mUfZB6gax7wqyq8TWMUlr4kajaUqTbhFLLy8dTrlrbobQlDaQhCAEpSkQABoAB4VUyk5PLJRkrUCgK1jHAGHXOYu2reZRzFaBkUT1JUmCZ86k07utDaRhxTPOEcMYZho5jaGmSAf2ri+9G6u+s6CPDoKzOvXr6N58gkkYsU7SsLY0VdtrJBIDUubdJQCAfUiswsq89o/HT6mOZFbxHtwsUEBpp57xMBIG+mpmfhGu9SIcLqvdpGOdFcue2HEnv82skITrqUrcPhoRlEgz0+2vX+itqf9yp80jeMKs+7F/Ai7e4xG4vU3V2hA/ZcpRECEglQ7oO8/SuF1VtewdOm9c5/PcWNlbV6dXmktNiwONhQKVAEEQQdiOoNVCbi8ouGk1hn1KQAAAABsBsKw228sJY0R9rBkUAoCvceD+pr1AhSD696NPnPwqx4X/5C9GQOJf2H7jseA3BctbdwiCtltZA6ZkAx9a9xF5SPl1WPLUkvBs362OYoBQCgFAKAUAoDj3HHZS4XHLixKdSV8j2SDpPLO28mDEbCai1KGdvgXVpxJJKNT4nOF3biECzfSplIdCnJSQsA75kn57dKrp2yjVdZL2sYSPQU7nnpKnn2c5yXixxsu3S0N5VW7bYKl+cSDP0jyNefq2ip0FKek29i8p3LqVnGPdS3JWzum7hvMnvtqkajQwYMg+lRalOdGfLLRok05wqwytUyEXhrtg8m8w8lKke21uFomVJjqD+XykagVZ298qy7G467P8APr8Sru+H8vt0vh9vsbPFXFjWKvtOKBTZWbPOebKoKnDA5YOypVlQDA0Kz1rs6U7anyQ/uTfKn4Lx9yy/XBVZ5nl7Ix4baOXSkXN2BoB+HYSIaZR7oSgaDSIHkJk7Qa1SFunRof8AtLeUn1y/zy0Lmys9FUqb9F4ExiFkh5BQ4kKSfmD4g9DrvUOlVnSlzQepY1acakeWSLL2KYivkP2bq867RwJTvPLUO7udgQRHQQKsr1Rly1orCkvmealB05OD6HQ7q6Q2Mzi0oT4qUANp3Pp9KhKLlokYIC/4+wxpOZV6wR4NrDiv8KJP0rvG0ryeFF/T6mOZEPc9r+EpGj63NDolpflp3kjefoa6rh1d9PmjHOisXfbqCsptrFbgI7pW5CifNCUq+QV8qkrhfKsznj88TCk5PEUQ9xxrj1yISEWqdiUoCTt+sqX8RWH/AEFLd83z+mhKhZ3E+mPXQjEYTiaxldxF7KYkB51XWdioCtZcStl3KfySO8eF1H3pfuYLfgBoHvurUPBICf51pPjNRr2YpfP7HaPCoLvSb+X3JJng+0Tu2VaRKlK+ehGtRpcTuX/lj3IkR4fbrpn3kmxhjKIytNpI2IQJHxiaiyuKsu9J/Ekxo047RXwNuuJ1FAKAxXN0hsS4tKAdAVKAH1reFOc3iKz6Gk5xgsyeCCveM7VEgKU4R+QafMwPlU+nwu4nusepDqcRoR2efQhbnjtxRCWGQCTAzEqJnQAJEaz61OpcGj/nLPpoQqnFpY9mOPUk8M4Wxq9KipSrVKf7zM0DInupSnMfU+NWdHhlGKwoL36/UprnjbT1nn0LHYdi6M6V3N0t3WVpSiM3gM5UTG3SfTep8bZR0KipxeUs4Wvi9TqduwlCEoQAlKEhKUjYACAB6AVIWhUybk8syVk1FAKAUAoBQCgFAKAhuIuGLW9QUvtBRiErGi07apVv0HlpWsoKW53o3FSk8xZxzifs9vrDmqtSp63WClWQSsJ/WiPM95O2u1Qa1pGTTazjVF/acUTTjnlb0fgyvWWPjJasJ/ZJbcCnFFWioVPTpqSQesVV1LP2qlV+02tF7i8p3fs06a0Ser95csFxlVw89lA5LcJSr8yp1PpH8PGqa5tVQpx5u8915Ftb3DrVJY7q6+ZoWODW7q3kNurLaXkrcaEcsrGbKNpIEqHxqRVuq1OMZSisuLSfXGn8EaFnQqVJOL2eq6FpqqLUVgFLwvEMTTcXSrQFjnqAUspAgJnLBI69SBNeicrWnRhGo84W2+556dCtXrSlGONfQ0sNwdd48+i4fdcLKozFRPeJOf2pOpTv1itri97CnCVOK9rp5dNvUzbWSqznGT7pOscE2qRCgtZ8SqPtAqunxW4bysL3fcsI8NoJa5ZvNcM2idmE/GT9zXCV/cvef7fQ7KyoLaJJtMpSAEpCQBAAEaDYVFlKUnlvJIjFR0SPdamwoDyFakQdgZ6ddPXT6is40yYzrgFeoEHWdY0EeJpjTIzrg9VgyaN7jDDWjjqEneJk/Ia1IpWtap3ItnCpcUqfekQF/wAdspH7JClmNCe6n+f0qfS4RVffePmyFU4pTXcWfkaVpiuJ3xItWVR1LadBAkgrVoDrtp0qyo8IordcxWXHGJR3ko/Uz3HZ3dgpN4+hClJK8ufOsCRnUqSEJQme8vNGwGYmrOFuoLCSRUS4kqmqy/N/mdfDBPcIdnFscqrkfiGniQy606cg3IC05QoE5SJBUmdNNJ7QpLqRLi+ntDRrdNHVsKwO2thDDLbQ09lIkwIEncn1Nd1FLYqaladTvPJIVschQCgFAKAUAoBQCgFAKAUAoBQFD4v7L7W7zONf1d4yZQO4pXTOnptumNyTNcZ0k9iwt+IVKektV8zkWL4ViGFLKFkoSuQlaTmaXtJTIidtwFVAuLSnN/7kc/n5oehtOINrNKXu/PqbXDnElvb2yhlVztzI/tFSY7w2AEbx5TVTeWNavXTz7P0Rb2t5Ro0Wse19WWFjFlMWiXbs98k90AA6klKY2mP/ADVdK2jWuHTobfmWT415UqCnW3/MImbd4LQlYkBSQoTvBEiahzi4ycX00JcZc0VJdTJWhsVfgCFMuuR3lvKn5Ajz941a8V9mpGHRRX58it4brTlPq3+fUtFVRZCgFAKA8uIkESRIIkaET1B8aynh5MNZWCNxTHmLcQ4uVAewNVH+A+JFSqFnWr6xWnj0I9a6pUdJPXw6lWv+PlGQy0APzL1MfujQH4mrSlwaO9SXwK2pxWX/AMcfiaFmrE785Wg87GhyDKgTr3yAEjbTMas6NhRg/Yh+/wBSsuOIzS/3J4+XyW5acD7GbpyDcuoYH5U99foYISPUKPpU+NBvcp6vFKcdILPyL/gfZdh1vBLZuFgyFPGQNIjIAEEde8D9q6xoxRX1eIVp6J49C5NNpSAlICUgQABAA8ABtXQhNtvLIHiDBXHVqKdUOtobXlUEuIyOFaVtkpKSZVqFR7Ig1rKOSRRqqK13Tz5arqe8Gwu4lK7t0uFCiW0yk6kQFqyNIEhJICQCBmUSpXdyEn1MVKkNoLff8bf54a5nq3I4oBQCgFAKAUAoBQCgFAKAUAoBQCgMV1bIcQptxIWhQhSVCQR4EVhrJtGTi8o5Txd2PJVmcsVZTqeSs92dNEK6dfanXqBXCdH/AIltb8Ta0q/E5fet3NqtDVw2oBpZUG3B3SZ70HYg+RioNS3WZPZtYz1LyjcqSjh5innBO/00L65YClBltshZClDvOToAdj0A06mqr+ldpRm0uaT0935+xa/1Kuq0E3ypa+/8/ctmF4uh9ToQDDSgnN0Vvt8vrVRXtpUVFy/y1x4FnRuI1XJR6dSI7Ov81V/tVf8AKipnF/769F9WReF/2X6v6ItFVRZCgMF1eNtiXFpQP1ECukKU5vEVk0nUhBZk8FZxrjdtHdYAdV1UQcg39Cft51aW3CZz1q6Lw6/wV1xxOEdKer+RXFYzf3ZUlvmKnQoZQdjpHdGbXzNW1Hh1CGMRy/PUqq3EarXtSwvgWPAeyG9ekvlNsnpmhajt7qTAG+5nTarKNGT3KWrxKlHu6nRsB7LLC3ErQblfVTu3wQNPnJ13rtGjFFbV4jWns8LyLs2gJASkAJAAAAgADYAdBXUgtt6s9UMCgFAKAUAoBQCgFAKAUAoBQCgFAKAUAoBQCgFAKAUBHY5gdvdt8u4aS4npO4PilQ1B16VrKKludaVadJ5g8HHuK+x95rv2Si+jq2vKHEiN50Svr4HaAajyotbFzQ4nCWlTTz6FQViVxasKtVtOW7hIWFEFDkE9QQDrG/gI2qsq2MZ11Vlrps9vz/svaN9ig4QfXdEnwbxCwwyW3VFJLhV7JIghI6elQeI2VatV54LTGPqTrC7pUqfLN9fsSN3x4wkHloWs6RMJSfHWSfpUanweq+80vm/z3nefFKS7qb+X58DUTd4vd5eRbupQv2VIaISQdQS4oQNI1kDWrSjwijHdOXr+fUqq/GZa+0o+m/3+BO4P2O3LwDl5ccpRIlAHMXE6grzZQfCMw1+FWlO2UVjYoq/Fln2VzebLphHZXhrBktrfIMgvKmPLKkBJH7wNd1RiiBU4jXns8ehcbS0baSEtoQ2kbJQkJHyAiuiSRClKUnlvJmrJqKAUAoBQCgFAKAUAoBQCgFAKAUAoBQCgFAKAUAoBQCgFAKAUAoDQxLBba4jnsNOkAgFxCVEA7wSJHwrVxT3OkKs4d1tFdR2X4WFBX4bboXXCOnQr122OmprTsoeBJ/1C4xjm+SJ+z4ftGlBTVsw2obKQ0hKvmEzW6il0I8q9SSxKTfvJKtjkKAUAoBQCgFAKAUAoBQCgFAKAUAoBQCg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data:image/jpeg;base64,/9j/4AAQSkZJRgABAQAAAQABAAD/2wCEAAkGBxMTEhQUExQWFBUVFxoXFxcXGB8gGhsbHhgcHBcbHBwgHDQgIB8mIhkeIjEhJikuLi4uGCIzODMsNygvMCsBCgoKDg0OGxAQGzgmICQtLywvLDU0MiwsNCwsLCwsLCwvNCwsNDQsNCwsLCwsLCwvLzQsLCwsLCwsLCwsLCwsLP/AABEIALYBFAMBEQACEQEDEQH/xAAcAAEAAgMBAQEAAAAAAAAAAAAABQYDBAcCAQj/xABGEAABAwIEAwUGAwQFDAMAAAABAgMRAAQFEiExBhNBByJRYXEyQoGRobEUUmIjcsHRFSQzU5IXNENUc4KTstLT4fAWosL/xAAbAQEAAgMBAQAAAAAAAAAAAAAABAUBAgMGB//EADkRAAIBAwIDBQcDAwQCAwAAAAABAgMEESExBRJBEzJRYXEigZGhsdHwBsHhFDNCFSNS8TSCQ3Ki/9oADAMBAAIRAxEAPwDqFWJ40UAoBQCgFAKAUAoBQCgFAYrm4Q2krcUlCRqVKIAA8ydBWM4NoxcnhIhLnjfDkTmvGDAk5VhXyyzJ8hrWvaR8TurSs/8AFkU/2qYWkSH1L8ktOT/9kgVr20DquHXD6fNEZ/losP7q6/wN/wDdrXt4nX/Sqvivn9j4e2iw/urr/A3/AN2nbxH+lVfFfP7Gv/lrtf8AV3/mn+dO3Xgbf6VU/wCSMN122sgfs7VxRnZa0pEeMgK120isOuvA2jwmXWRjsO21srAetFIQfeQ5mI/3SkT86Kv4ozPhLS9mWp1pCgQCCCDqCNiKkFRsfaGBQCgFAKAUAoBQCgFAKAUAoBQCgFAKAUAoBQCgFAa97fNMpKnXENpAklagBHx/91rDaW5vGEpPEVkpmM9rGHsyEKXcKBiG06f4lQCPSdxXN1oom0+HVp76FMuu16+fUpNrbISMu0KdWnoVSITGo3T864yuH6E+nwqn/k2/kYE23El5lk3CEnqVJYAEwSoDKSOsQTGoBqPK7XWROp8Ppx2h8f5Nmw7FrlzvXFy22pRJOVJcPqSSmST5/HpUeV2uiJkbZ4J+07E7QJ/a3FwtXUoyJHyKVH61yd3LojorddWSdh2RYY37SHXv9o4R4afswn/01q7mbNlQgiTtuzrC0bWiD+8pav8AmUa0deo+psqUPA2m+CMOBBFmxp4oBHyOlY7WfiZ7OPgbH/xSw/1K1/4Df/TWO0n4sz2cfAf/ABSw/wBStf8AgN/9NO0n4sckfA4NxVcs3eIKYbTbWNuhwthQaSj2TC1rUkSTuQCQmANjqbKhDRZe5X3FTlTcY7dEd+wS5t1Mtpt3EONpQEoyKSRlSMvTTSI8qs4tY0PI1YzUm5rUkK2OQoBQCgFAKAUAoBQCgFAKAUAoBQCgFAKAUBiublDaStxaUJG6lEAD1J0rDeDaMXJ4SKBj3a9ZMyGAq5WCR3e6jT9ZE+hAO1cpVorYsKXDKsu9oU1zj7Gb9RTZtqQnNH7FvNG0BTigQPXu71Hnc43eCyo8MpLpk3LbshvrhWe8ukpVtJKnVxqdyQNz49T8YUrtdNS0ha8qwtC023ZNaNcktgOqSsc03EqC0GcwSlJACvA6xXF3MnnJ27BIvljYtMpystoaT+VCQkfIDzPzqO23udkktjYrBk1vxJ5vL5a8pQV8zTJIUAUbyFag7QROuhrONMmM64NmsGRQCgNCzFxz7jmcvkfs/wAPlnP7J5ufp7URHStny4WNzVZy87G/WpsKApGMdlmH3CnFlLja3DmKm17HckAgjXrp1O1d43E46HKVGLKhfdjL7SiuzuxmAlAUChU7EZ0k9J1gbx513jd+KOM7XKxuRx4jxrCV5LkKeaEaugrQQfyvbzrGpMaaVMpXOdmVtxw2nLpjzRccC7XrJ6A8F2yyQO93ka/rA2HUkDf5So1ovcqavDKse7qXuxvmnk52XEOpmMzagpM9RIMTXVNPYgShKDxJYNismgoBQCgFAKAUAoBQCgFAKAUAoCK4g4itrJGe4dCAfZTupX7qRqfXYda1lJR3O1GhOq8QRyzGu1+4fVysPYKSokJUoZ3VeGVsd0HfQ56jzuPAt6PCorvvPkvz7GvadnOKYgpLt8+WwZI5pK3Egie62DlSJiUymPDSKgVLuPqXFGzUFiKwXvh/ssw+3CStv8S4N1O6pmNYb9mPJQJHjUWdxOXkS40YotWG27jZcSrlBoKAYQ2jLlRlEhWsTmmI6esDk2mdEmjerUyKAUAoBQCgI6weuC9cJdbQlpJRyFJVKlgp7+YdCFeQ36xJ2fLhYNVnLySNamwoBQCgFAKAxvspWlSFpCkqBCkqAIIO4IOhHlWU8Ap2Ndl2G3BKg0WFHqyco2A0QQUDbokbnrXaNxOJylRgyjXXZTiNoSuxus/d1yKUy4TrI9rKRtqVjfbSakwu110I1S0Ut0mYrLtJxOxWW79gujUDmJ5a5AGywnKodZgzMzU2FxnzKqvwum+77L+Jf+Gu0qxu8qeZyHT/AKN3TXTRK/ZOpgCQT4VIjViyqrWFWnrjK8i411IQoBQCgFAKAUAoBQCgFAUPtP48/AIDTMKuXBIJghtO2YjqT7o20JO0HjVqcui3LCxs+2fNLur5lQ4c7NLq/ULrEXVoC+9lP9qQTOoIhCdTA89hVXVusPTVnp6NqoxwlhHWsC4etrNOW3ZS34qAlR/eUe8fnUKU5S3ZMjBR2JStDYUAoBQCgPhNAfaAUAoBQCgNTFA9ylfh+WHe7l5k5PaGaY19mY84rMcZ1MPONDbrBkUAoBQCgFAKA1r/AA9p9JQ82h1J6LSCPr6fSsqTWxhpPc5/xF2PWj0qtlG2VrpqpBOnQmQN9vHyipELmS31OMqCexTHDjWC6klduCBJ/aMnSEj8yB093YVPpXKez9xW3HD4T7y96/PqXThftbtbiEXA/DOa6qMtHf3txp4j41MjWT3KWvw2pDWGq+Z0NpwKSFJIUlQBBBkEHUEHqK7Fc008M9UMCgFAKAUAoBQCgOFcYYohjHlvXjS3G2QgtITAmEAtnXdOYknzEdCKr7lSk2ken4ZyRoxf5klX+3HbJZ+uZ77Q3UL+k8y0/qPIunB3aHaX5CEktPxPKX1iJyK2VvtorQmIFcKlGUNeh1hVUi31xOooBQCgFAauIYe28lKXU5glaHEiSIUg5knQ9CNtqypNbGGk9zarBkUAoDWw+75qAsIWiSoZXE5Vd1RTJHgYkeIIPWstYZhPJs1gyKAUAoBQCgFAKAUAoBQHw0BSOKOy+yu8ykJ/DOnXO0O6T+pv2T46QT413hcTj5nKdGMjnzmHYxgZUptXMtgQVFPeaIn3kHvIJAAJEdBmNT6N0ns/cVtzYQqd9e8t/C3a5bPwi6H4ZzbNu0T+9un46DxqbGsnuUlfhs4aw1XzOitOBQCkkKSoAggyCDsQeoruVrTTwz1QwKAUAoBQCgOS9s1ikXeHvKQkpWotOEgxAUkgKO2ylEeh8KgcQT7KTjvhnoOBTXPyy2ytPXc9NWjYjKhAjQQkadI2+FeHlUm92z6DGnBbJEJjfCyF/tGP2L6TmSpJgFQMjbYz7wqfacSnTfLU1j8yFc2EKi5oaSLNwZ2lqC02mJJ5TohKXvdUf19ATp3hoSelWzpxnHnpPKKvmlCXJUWGdPFRzqfaAUAoBQCgFAfCKA+0AoBQCgFAaSkv/iAQpv8ADcogpg8wu5hBnbLl+Mk+UbaY8zGufI3a1MigFAKAUBHrxOLlNvynO82XA7A5ehgpJmQrUbjrW3L7OTHNrgkK1MigMF6+hDa1r9hCVKVoT3QJPdAk6dKyll4QeiKFinAOH4mwm4tk8hTqStC0pIBJPvtnznaPjUiNadN4epwdKM1lFNtcTxHAHgy+OdaqPd3KCJ1LavdVp7B0121mrChc5WnwKq84fGpq9H4/c6/w7j7F61zrdRUgKKTIIIUACRBHmPnU+MlJZR5ytRnSlyzJStjiKAUAoZOMM3eKYpL/AOJNnbqKg2hsmYmNcpBO0STuDAANV1W5eSTd39pYS7JQ55rGei/f5L3kBxtgl5bsoU5eOXDaXAYUVShZBhQlR8ImRqR41zVXtPZZJ4TxejdVnGNPkljK21x7kRTOPIGHKYzHmkkRB9krzHX4neq+VnJ3iq49n98YPYRuoq0dPPtftnJbm8bBuGGGyl1K2ypSwZIgGOvlqD+YVUO0aozqz0aeEi1VynVjTjqmtWbGMYQzdJKVRmToFJjMkxsfnOU1zt7mrbvMdn06P88Tevb066w9116r88DUwDjG8wlSGLkc+0mEq1zJTtCD5ATkPwI3q9p1KV0uaGkuq/PqUtSnUtniWq8fz6HZMFxli7aDtu4HEHw3B8FDcHyNcpRcXhm8ZKSyjfrUyKA1MQw9LvLKiscpxLqcqiJKZgK8UmTINbKWDDWTbrUyKAUAoBQCgPCXUklIIJTGYA6idRI6TWRk91gCgNa7v221NpWoJU6rI2DPeVBVHyB3rKTexhtI2awZFAKAUAoDWu8QZajmuttztnWlM/M1lRb2MOSW5W8Q7ScMamblKyOjaVK6ToQMv1rqqFR9DR1oLqVm/wC2y2SqGrd1xMbqUlGvprXVWkurObuF0RX7jtlvXDDFu0nwEKWqIiNCOvlW7t4RWZP9jVVpyeIogcbxzFr9AZfStSAc0ckIEjYzlH36mtVWtqftKS+OTPY3E9OV/AuXYGzcZLhZV/VpypQYMu6FShrIhMA6a5h+Wrahn3Hm+KuGYr/L9jrlSCnFAKAUMn574lafwhzl216242pZIaBCloEyAtJBiQRqCJ8Kr6tKOS5/pbe/XNWp6432/wC/fsdCftUXdqEOhQS6hClDZQOih6EH7VCzyvQ8LCrKzuXKm9YtpdV1X0IS27ObJKSFJWs/mUsgjfbLA+nStnVkWVT9RXspZTS8kvvkruMcLu4c5+KtpdaT7aD7QSd5gap8+nhArWrCNxTdOZ6Tgf6kU6qjUWJ/J+Xk/wA8jPwjeJFs8+tXtOrcX1y6DTxql4hSbrwpRWySR72xqLsZVJPq2ywrQh1EKAUhadiNwRVcnKnLK0aJzUZxw9Uysf0XdYe6H8PWqNM7ZMzHQjZQ1PmJMeNXlvxGFVclfR+P5sU9xYTpvmo6rwOicFdptvdgNvlNvcaDKo91Z0HdUdiSfYOvrUqpQcdVqiLCsno9y+1HOwoBQCgFAadw86HWkoaCmlBfMczgFEAZITEqzEkeUVsksMw28m5WpkUBrNWDSXVvJQkOOBIWsDVQT7M+k/8AsVnmeMGMLOTZrBkUB8KQYkbaigMV1cobSVuLShKQSVKIAAG5k1lJvYw2kVzEe0TDWQM10hc7BuV/PKDHxroqE30NHVgupUcV7bGE6W9stzXUuKCBHkBmP2rtG0fVnN3C6Ign+1bE31RbMIQD7OVBWRB17yu75bVmVOjTWZyEZVamkIkVdO43cj9q86BG3MCAdx7KY8eori72zhs8+7J1VndT3RrscBuqMvPAHrAKj8zHSuE+MwXcj+x2hwqT78v3JO24Et0+2pa/iB9hUWfF6z7qS+ZJhwuku82yWs+HbVoyllM+KpV/zE1EqX1eosSl+30JVOzow1Uf3+pJoQBoAB6Corbe5ISS2PtYMm92LKi2ukRGS7c+qU6R5RX0CyeaSfkvofMuNRxcfnizodSyoFAKA49xhxBe4hdPWNmeUyyoodXJEkEg5lRIBIICRvHhUKvXxoWPPbWNFVq+rey6+779PU9YF2fWzBC3CXliCM2iQR4J6/EmoMqrexQ3n6gua6cYeyn4b/H7YJm94mtGjC32wfAGTp45ZitVCT6FfR4Zd1lmFN/T6mfBsZYuklbC84Bg6EEHzBE1iUXHc5XVnWtZKNaOG/zob6kgggiQdCDWCMm08o5Rxhws7aBxVvmVbOf2iRqUQQdf0+CvgfE9Vyzaclqtj3/BePKvDsKrxJ6eUv58vh4KdYx9j8KXkklDYAKfeB0ASdd/jXm5WdXt+zlu+vT1Posbql2PaLZdOpLtrkA6iQDB318aiSWHglJ5WSFx7hlq573sOfnHX94dfvU21v6lDTdeH2IdzZU62uz8Rw3xzd4YpNvfAvW/urBlSR+lR9oD8qtRpECrqDpXMeam9fAp5xqW75ai08TsmEYozctJeYWHEKGhHTyI3BHUHUVxlFxeGdYyTWUblamRQCgFAKAUBhu7pDSczi0tp/MtQA+ZrKTexhtIqeJ9p+GM/wCn5pkiGklUR1kwI8wda7Rt5voc3WiioYt23CSLa2nX2nVbj91Px96usbTxZzdx4IgrnjnGbwKDQLSF6jlpCYH6XFa9Nda1nK2ov25a/H5I2hC4q91EYeErx8hVy/Om61qWoeWun1qPPi1GHcjn5L89xIjwyrLvvHzJG24DYHtrcX5aAfafrUOfGKr7qS+ZKhwuku82ybscCt2gQhpOu+bvH5qmoNW7rVHmUv2+hMp2tKn3Y/v9SRFRzuKwZFAKAUBjYKiDmy+0YynSJ0nz8fOt5JJ6Gsc9T60Va5gBr3YMyPE6aHy1rEuXTAWep77HVZbrFEGZ5qF+UFTv8xXuOGyToRx4L6Hz39QRara+MjqNWJ58UAoDj/EWCYpZ3tw9ZNc1m4cLhSO93lSVSJzDUkyNNh5VCrUOZ5LCdGzvaUY13iUVjO2n0KlxU1iKWs989ySoAtsTCl6iTkRokAKJJWQdI9OfYqCJlnaWVOWKEM+L3+b/AGPfBfZjeX8LI/Dsf3jgMq2nIndWh30HnUK4vqdLTd+BcKLZvcM4ja4c7iAUtWVLxbbQRLqg2pYBMDLJkeAkGuntVIxfkea49Y17ypThSjos5fRZx9jY/wAqAKzltlFsESrN3gmQCcsROu0+GtZ7HzIK/S0uTLqe16aZ9c/sdCSoKSCIKVCfIg1xPKNOLw9GjnXF/ASpU9ZgRoVMDbTqnofHKfh4V2jUT0keu4T+ocJUrl/+33+/x8TRVxitaENtN5bhSwggjujXcfaDtrVT/pcYTcqj9hLPmfR1xN1IRVNe0/gXMKExIkbiqTHUuM9DHdWyHElC0hSTuDW0KkoS5ovDNZwjNcsllFUOH3eHO8+wWrJupuZ0mSlSfeTp6/er624hTrLkraPx/NvoUtxYTpPmparwOm8G9pVreBKFkMPmBy1nRSjp3FdZPQ6+u9d6lCUdVqjhCspepdq4HUjsUx61txL77TcgkZliTG8Dc/CtowlLZGrkluyqYt2tYcyQEKcfM68pOg0mZXAPwrtG2m/I5uvFFYxHtrWpRTbWgI91TiiTEdUJ21/Ua6K2SWZM07dvuor7vFuOXWqFuIT05aUtjSeuhO+09PKtZ1bWk8Sa+ptGlcVFmK/Yj2+Drp0S88BrMKUVHzPhPxqPPi1GL9hZ+RIhwurLvPHzJi04Gt0+2VuepgdfDX69Kg1OL1pd3C+ZMhwyjHvZZOWWFMtf2baEmIkDWPM7moNS4q1O/JsmU6FOn3Y4NyuB2FAKAUAoBQCgFAKAxItkgjKMsZoCSQnvGTKRodddeprdzbzn+dDRQS2/MnsrHiPnWuGbZRVsIublOI3irBaA4WkkTCkqEtZoO0z19RpXrOH1JU7eOfP6s8L+orihSqKVXWLktv8A65Jy07T761WEYhaynqtAyqjadyhXppvVnC5yVULe1uY81vU/PqdN4bxxq9t0XDWYIXOihCgQYIMGOlSYyUllECtRlSm4SJOtjkaOO3imba4eQAVNMuOJB2JSgqAMaxIrWTwmzpSgpzjF9WjlPZbgVviT67y/uEPv55TblQkkagqT1TCdEJ0hOumlee4jc1Y6RW/U9dRpQhFRjsjvCUgCBoBsKoCQfm/G7JD17iKEtJeuri8cYYTslsJJLrpAI70RqRuFEzV3F1XKklLEIx5pefgttt8+40SznxLBxNwfa4XhL6hK7h5DbJckwSXErUEp6DuT490VJhVlUqLwOk4KEGWPCrblMtN/kbSj5JA/hRvLyfH7mr2tadTxbfxZ8bxNlThaS4guASUggmJg/bamHjIlbVo0+1cXy+JDcT8HMXcqjlu/3iRudIzD3to8a2jUcSw4dxivZ4j3oeH28CjWrz+H3BN6lagtIQHAcwgHoevpofKo13ZqtTUaWFh5wfS+EcboV32ilnTHmvcWLh/FFOtOPOQlGdWQ6ABtPU/I71TXdvGnUjThq8LPqz0dtXlUhKpLbLx6IkMNvkPtpcbnKqYkQdDB+1R61GVKbhLdHelVjVgpx2IvH+GGbiVf2bn5kjf94dfXepVrxCpQ03Xh9iNc2VOtrs/Eqlk5id20lCXnVMj9nq6QgAAaETJER0NX1e5t6D9rffYpaNvXrL2diRseARoXnZ8UoH0zH+VV1XjL2px97/P3J9PhS/zl8CbtOErRGvLz/vmfptUKpxK4n/lj0JcLChHpn1Ja3tG2/YQlHTupA+1Q51Jz7zySo04w7qwZq0NxQCgFAKAUAoBQCgNO5xVhsSt1A6e0Jn0Gtd4W9WbxGLOM69OCzKSIq84ytUbKU4f0J/iYqVT4XcT3WPUjT4jQjs8+hD3PHxIhpnvHQZlTr00A1+dTYcGWfblp5ESpxbT2Y/ExrxLFnSAhlxGnuskA/FQNSYcNtY76+r+xU1f1FBaurFejX8kVizt624Gbl1bZVBOZegBkSck6b6fSpMLagtYwXwOdPiruaTqU5uS8tM+WuPsSWHcEodTnVfW4nXunN16yUmurqY0SKK445OnPlVCT9dPpksfDFlZ4atxbl404tYCRG6RqToFHeBr5edaScp9Cp4jWvOJQjGFFpLL9enVLbX4mTF+IjiBFlYJLhdOVxwpISlHU69N5J8NJJFb0qLbN+G8GlbS/qLrTl1Szrnz+3xOq8LYGiytWrdBzZBqqIzKJlSo6SSYHQQOlWkY8qwdq9Z1ajm+pK1scRQFF4n7Mba4Vzbcm0fBzBbeiSehKQRB80xvOtcZ0YyLC34jUp6S1XzIzDeMsRwpaWsVQp62PdTcoGYjUwSr3v3VQqNddjR3fClvDR/L+C9t7ynVXsv3dTVxjBn03n9L4Ly7pt4FTiB3lBao5gyzmEzJG6SVaAVyo11GHY19GiUm0+aJB8XcXYhetJZVh7jfJWh5cIcJBSFESMvdSQevhvUqnGlB55lr6GteTqwcGtzNaXeKYqoM27KrVsmHHTmhPU9+B090amaxUq0qKzJ5fgeesf05QoS5pvnfmtPhrk2ce4Pawy9wtLSlLccLnOcV75hIMJ2SO8rTfXUneudrcyrqbeyxgncahH+hqLy+mMF1rc+YmtiNg2+2W3UBaDuD9wdwfMVlNrVHahXqUJqpTeGjlnE/DdzYhwsKUq2cBCo1yg9FD/wDVdOWnVaclqtj6Bwfj6rw7KT5ZvRro/T7G1cYun8Kw1ZqhS1JbA95H5iR4z18yap4W0u3nO4WiTfk/A9rK4XYwhQerwvNFtKgIBIk6Cep6wKqMN6pFnlLRshuD7BbLCkLTlPNWQPLQA7+VTeIVo1aqlF9ERLGlKnTcZLqycqATRQCgFAKAUAoDDc3bbYla0oH6lAff1rpCnObxFZNJ1Iw1k8EPc8YWiJ75WR0SkmfQnT61Mhwy4ljTHqRJ8QoR65IW74/1hpnTxWdfkP51Np8G09uXwIk+Lf8ACPxMDeKYo+CG21gK6pbgDWNFH+dS48OtYPLWfVlTcfqCNNNTqpfDP3NlvgzE3iC65kETK3CY02hM61IjGhBezFfAorj9VW+/NKT/ADxwemOCrNtRTc37YUNChKkpIPWSon7CunaSeyIU+NXlSKlb27w+rTeV7vuWbBuG8KKv2XKeUkay5n+JTMfSucpz6lPd8S4qo/7mYp+XL88Z+ZZbLDGWp5TSG51OVIH2FaNt7lPVua1b+5Nv1eTbrBwOe9q+GiGbnKFZVctY17yT3kyRsNCP9+u1J7o9Z+l7rE50Hs/aX0fx0+BcL3sUsVpU40t9BUnMhsLSUgkSBKkTE6amqqPE6qeJJHt+RHKrLC02LoTitg6W1mArMtJTEhRQUnKv0noIOut3RrUqmzyRK8KrX+28M73wlb2QYSuxS2GnAO8gQVRoMxPeka+1qNasIKOPZPNXEqvNiruibrc4CgFAKA5923PKTYNhPvXLaSnooZVqCSOolIMeQqPc9zcs+ErNfbOn2Kcwxc4a8bmwUcm7tuScqkjpHXrHUdPCvK0byFxFUrjfpI9vdcPcczpbeH2Ow8E8a2+ItBTRyuADmMkjMk9fVM7K+21R7i2nRlh7eJXKWSy1HMnKu2l1du/h96EFbbKnULjoVhIH0Co8xVtwxpqUOrwQOJWv9VbypZxnr78/sVO97RwtQbs7dby1CEyDOaNIQmSr002qy7LCzJ4PJ236XqS1rzx5LXT16fM1cXxHGrUN3Ny3ymlOJQG4QMxIKssarGgOp20rWnUo1G4weWW8v07ZxpOONf8Ak28rz6I6KpAUmFAEKEEESIO4IrQ+fpuLynqupy3izAE2j4uLNbYyypTJUJTA7xCSZKSDqNxOnl1aVaDhPZnveA8ZrSwqqeVtLDw/J+fn19d/OHYoi9vGFEZQ02VZSf8ASZumuvQ7dKqq1vK0tppa8zxnyPc0q8bm4i3phbeZMcPXxW9dtlZUEO92dwDII9ARtUO7oqNKlNLGVqS7Wq5VKkW84ehO1Xk0UAoDDc3TbYla0oH6lAff1+tbwpznpFZNJzjDvPBD3fGFqjTOVn9An6nSptPhlxPpj1Ik+IUI9c+hAv8AHbqzlZZAJOkkqJ8NABr86sKfBoLWcs/IgVeLtLKSXmz43aYvckCHGwep/ZpH2P3NTIWlrT2in8yhuv1LRgm5Vs+Uf4JGz7M3V5lXL4CifdlZPmSqK7KpGKxFaHnrn9VR5s04N+Lbx9yLxHhlC3zZ2DTlw8j+0cKhlSRqodEp2iVHfTesusoR5pvCLXhlW7uY9tVwk9opdPFt/L4+RIX/AAVf4MEXi+StCVhCgglWivGUCAYiR1I8a40rulXfItybe2cbmi6c+v1Ok4ffNvNpcbUFJUJBH2PnRppny+vQnQm6dRYaITjXF1ttpYYlVzcHltpT7QnQqH2Hr5VmKXelsi14Hw7+qr80l7EdX5voiYw/sUsuWjnreW9EuKSsAFR1MDKarJ8Tq8z5cYPo6ppLBq4x2HWxE2tw6ysDTPC0kzpqII9dfStqfFZrvrIlTTWCsuYZj+HnKWzdtjXMmXR4nUQ4PiPSp0Lm3qdcfIpLvgFpX15eV+MdPlt8jAe0pTa8lxaLbI9oZiFA9e6pI8+tdlSUlmLKap+lWl7FT4r+f2MGM8RHFcllaMOFbi06qgZYO5CZ7o3J6RR4opzm9ES+EcDq2tftakk9MYWevrg/RVujKhIPRIHyFeYerPWlb4txPC1tKZvnrcoO6FLGYEGJSAcwUCdxqNfOpFCFdS5qaZh46n59fxhOHXRVhd2441MkLSQlUE6KSdFiNM0A7xFelt6lXlzNYZDrUKdVYksneOCMfN9Zt3CkhClZgpIMiUqIJHkYmOkxrE1YwlzLJ5q5o9jUcETtbkcUAoCn9rVlzcLuIElvI4NtMqxmOvgkqrnVWYk3h8+WvHz0KxZ3AcbQsaBaUqA9QD/GvnlSDhNxfR4PqkJ88VJdVkh8U4elwP2yzb3CdQpJgE+cbeo+INTrbiDprs6i5o/NEK6sI1fahpL5Mu/Z72jrddFliCeXdbIXEJd8B4BR1gjQx0Oh7XFrBw7Wi8x+hSyjKEuWawzDxt2vNW7rlvbsC5LcpcWVQhKpiIynMAdDqNa3t+HucVKcsZ28TRzNns47RLK5IYLLdm+YyoAAQsnfIQBr+k6mRE1i7s6sPazzIRkj7242rv4W3uG0labW4S64gbRGij1gHTQe+T0pwycVUcX1RzuaXa0pQ8U18VgoNxxY9iKm7TD23EOumFKOmUe8ZTMJHVW8VbSUaSc57I8tw79OdlV567Uktl09Xn6FlxDsasmLR5164eU420XFLlITmSkqUcuUmCfEk1XR4lUnUUYpYbPWdmkiq2nBCLmyt3UQw/ywZHsq17pUBsYg5h47eFm6mG09UeMnx2paXtSD9qHN71449/T4MrDLl1h1wVPIV3iQudliZJCties+etc7i2p3FPl2xt5Hr+G8Wpzfa0pc2d119/mT7nHzPRpw+uUfxNVK4NV6yXzL18Vp9Isi3uOX1yG2kpO86qMfb41Lhwekn7Um/kRanFp40SR6/o/F7glJS6Ad80IT/CpULa2p6qK+pRXH6koJe1Wz5LX6GS94JDADl7dobBjRIKlq8QJ1001g/Cu8Z9IoqYcdndScbak5Pxbwl4Z/79D5g7mDBWVxL519t32fIQ2fuKy+0MXUeMOPNBx9I7//AKX7nUcIYtw2k26Ww2dUlsCD0JkdajtvOp4u6nXdRqu3zdcm9WCMeHlwknwBP0obRWWkcawfh9D4FzeOP27TqlS/+HzNZioj2wvSVSPZgRWLuvcUk+xgpNdObD+GP3PrtKlGMFHZLQ6V2Wrl68wu4dF4wtpLzSjqlSDGY6nMCc6NJ7pQY1qur1OenC4jHkllprqmv+vedEsPB6xDsQHMJtbxbLZ1yKSVEGTsQoaAQNZPnXWHFXj245ZznQhPdZMtpwtaYAhV/duKunwcrWkd4giEgqOpEypR0A088SuKl4+ygsLqbRhGmtCFY7YcTuV5LOybUoSSkJW4Y6TChHr1rarZW1CPNWnhe5GVJvZF07OePnb1561u2Rb3DSQrKAoZhsuUq9mCUnfUL8qi3NtCMFVpS5ovqbJvOGWDGuNsPtcweumkqSQFIScywT4oTKh8q407WrU7sTLkkUTF+22z7wYtnHliQkrCUpPgdyqOsQKnQ4ZU/wApYRrz+BWn+0fF7iPwrCLdJ0zIbBPSZUvu9PDrXR0bOl/cnnyz9jrChWqd2JXeJjiZa511dLUAcuTmHrPQd2ultc206nZ0o+/H4zetZVadPnm/cX/hzsksi006/wA5altoUptSgkBSkAqHdAVoT49Kvo0Y4yzytbiVXmcY433LhYcF4ezBbtWgQZClJzKB8ZVJ6V0VOK6EKd1WlvJk8lIGgAHpW5wyfaGBQCgNfEbMPNONKJCXUKbJG4CklJjz1rDWVg3hJxkpLofnLhrEg3cRcrKOQ2ppKSI1C9QfPp8B4V5riFrJ02qUdZSy/gfQLC5jzKVSWijhFq4exvnMKdcyICVK2OyBsVfX1iqi7tOyqqnDLzj4lra3Pa03OWn2PeMYa3eMgpIzRLTg6Hpr4GNaxb3E7Wrh7dUZr0IXNPT3M0cCwd5lk26kNZHFhx91JJWtKRKWSCPZzQoxExB8+11c0qtTtk3lLEV0Te8t98aeRBocOnGS58Y6/Y+cbWjAZ5qu46iOWpO5IOiY6j7VnhlWr2nJHWL3+/5ud+I0qXZ88tH0+x3bhW9U/ZWzrmqnWG1q8ypAJ+9ca8VCpKK6NlMtjZscJYZUtTLLbSl6rKEBJVG0wNa0lUnJYk8mcFa7X3VJwi7KRJKUJOk6FxIUfgDUmwSdeOfzQ1lsQGCFvkNcohTYQkJI8AIq5lnOp8ku1U7efarEsvJtPMpWClSQpJ3ChIPwNYycIzlB80XhlZxrh7DWG3H3WEAJEmCRJ6JSMwEk6AV0jKb0Rc2nEOI16kaNOo8v0+L06Ffw/ia4t1NuO2Cba0eISlaWijT3Tn2VA12EiSKz7EspSy0Xt5+n3OjntJSmtdXlN+nTPqdAvr9plsuOLShA94nTyjx+Fc0m9EeNo0KlafZ045fgQXAHDX9LXC8RvETbIJbt2VDRcdVeKR13BUSNkwY17dOiuzhv1Z9N4Xw+NpQVNb7t+L/NEdLxDgrD3kZF2jOUbZUBBHopMH61Vxuq0XlSZZYRyXiDg+9wZxT9kVXFmZK0HUoGk50j6LSNANYG9xb3kK65Z6SKviPC6N5DE1r0fVfx5GfCe0O0d0WVMKj3/Z84UP4xUh0pI8Zc/p67pawXMvLf4P8Ak1eK+L0La5FksuPvEITyxsCYOp6nbTUTOmlZjDHtS2RJ4RwSs66ncQxFdH1fT7+HTxI5OJ4q3ZKww4aopgtAhhwkSoknSUlRJkKGk61pzUXLtOf5nveeXLy4L12Ndn71kV3V13HlpLaWgQcqMwJKiNMxKRAB0A11MCt4hdxq4hDbfJiMcHUqqzc472w/1jEbO1OrbbanlgDXVRGp8DkAgeJqxoVOxtp1Fu9Edbal2tZRe27KpxLw80GVOspDLjQzhSNPZ16dfA7zXOyvajqKnUfNGWmuu5ZXlnT7NyisNamniV0/iRtltZkuC35Ny/GULMq0JBlfdAnzNd6EafD+0jLuuWYx3wtPhqVlK3qXDXKvV9DfsOCbZEZ8zp6yYT8h/Oo1Xitefd0Ra0+G0Y97UnLLDmmhDbaUeg1+J3NQalepUeZyyTKdGFPuLBs1yOpXePv80V++n71ZcK/8hejK/iX9h+qO3WkZERtlEfKvcI+Wy3ZlrJqKAUAoBQCgKXivZjY3F0q5cC+/qttKsqFKO6zAzSdzBEnXqZ5OlFvJOp8Qqwp8i+JUOP8As4Rbt86yQ5ywIuGwuSWwQolIUCdIk6naY0NcK9umsxWq29SwsOIty5Kr3/MfY8cPYo0+hQaGVLZCEjyA7pH8vKvF3dvUpSTqPV6nvbavCrFqGy0N23vW1pKkqBSFFJOwkGCNfOuE6U4Pla13OsakZLKemxo8RYGm6QlKlFJRJSRtJHUeGlSLS7lbSbSzk43Vqq8Um8YMWBcbYhhKkt3AN1a+ynXVIGgyq3Gnuq08KtVC3vFmHsy8Pz6oo69vUoP2tV4nauGuJLa+aDtu4Fj3k7KSfBSdx/HpVZWoTpSxJHJPJg43xG1Ys3VXkKZUnIUHdZOyUjqdJ8oJ6Vm2hOdRKG4eMan5hVfusLW7ac9hhaiEZjuN8pMZVEAivSxlGXsSacluQLizo3C/3YJ+pKJ45xFtIzmQdQVtgSIGxgT/AOaJU5P2WV1X9OWecuDXvf7l14V4dvsWeYevmw1ZtlLgTlgPaAgAEklJG6toJA3NQrm6hRi4weZfQlcO4TQs8unnL6vf0Ot8V8Pt31q5bu6BY7qhulQ1Soen2kVTUKzpTU0WzWTm2Cdj7q3EnErkvNNHK20gq7yQe7mUfZB6gax7wqyq8TWMUlr4kajaUqTbhFLLy8dTrlrbobQlDaQhCAEpSkQABoAB4VUyk5PLJRkrUCgK1jHAGHXOYu2reZRzFaBkUT1JUmCZ86k07utDaRhxTPOEcMYZho5jaGmSAf2ri+9G6u+s6CPDoKzOvXr6N58gkkYsU7SsLY0VdtrJBIDUubdJQCAfUiswsq89o/HT6mOZFbxHtwsUEBpp57xMBIG+mpmfhGu9SIcLqvdpGOdFcue2HEnv82skITrqUrcPhoRlEgz0+2vX+itqf9yp80jeMKs+7F/Ai7e4xG4vU3V2hA/ZcpRECEglQ7oO8/SuF1VtewdOm9c5/PcWNlbV6dXmktNiwONhQKVAEEQQdiOoNVCbi8ouGk1hn1KQAAAABsBsKw228sJY0R9rBkUAoCvceD+pr1AhSD696NPnPwqx4X/5C9GQOJf2H7jseA3BctbdwiCtltZA6ZkAx9a9xF5SPl1WPLUkvBs362OYoBQCgFAKAUAoDj3HHZS4XHLixKdSV8j2SDpPLO28mDEbCai1KGdvgXVpxJJKNT4nOF3biECzfSplIdCnJSQsA75kn57dKrp2yjVdZL2sYSPQU7nnpKnn2c5yXixxsu3S0N5VW7bYKl+cSDP0jyNefq2ip0FKek29i8p3LqVnGPdS3JWzum7hvMnvtqkajQwYMg+lRalOdGfLLRok05wqwytUyEXhrtg8m8w8lKke21uFomVJjqD+XykagVZ298qy7G467P8APr8Sru+H8vt0vh9vsbPFXFjWKvtOKBTZWbPOebKoKnDA5YOypVlQDA0Kz1rs6U7anyQ/uTfKn4Lx9yy/XBVZ5nl7Ix4baOXSkXN2BoB+HYSIaZR7oSgaDSIHkJk7Qa1SFunRof8AtLeUn1y/zy0Lmys9FUqb9F4ExiFkh5BQ4kKSfmD4g9DrvUOlVnSlzQepY1acakeWSLL2KYivkP2bq867RwJTvPLUO7udgQRHQQKsr1Rly1orCkvmealB05OD6HQ7q6Q2Mzi0oT4qUANp3Pp9KhKLlokYIC/4+wxpOZV6wR4NrDiv8KJP0rvG0ryeFF/T6mOZEPc9r+EpGj63NDolpflp3kjefoa6rh1d9PmjHOisXfbqCsptrFbgI7pW5CifNCUq+QV8qkrhfKsznj88TCk5PEUQ9xxrj1yISEWqdiUoCTt+sqX8RWH/AEFLd83z+mhKhZ3E+mPXQjEYTiaxldxF7KYkB51XWdioCtZcStl3KfySO8eF1H3pfuYLfgBoHvurUPBICf51pPjNRr2YpfP7HaPCoLvSb+X3JJng+0Tu2VaRKlK+ehGtRpcTuX/lj3IkR4fbrpn3kmxhjKIytNpI2IQJHxiaiyuKsu9J/Ekxo047RXwNuuJ1FAKAxXN0hsS4tKAdAVKAH1reFOc3iKz6Gk5xgsyeCCveM7VEgKU4R+QafMwPlU+nwu4nusepDqcRoR2efQhbnjtxRCWGQCTAzEqJnQAJEaz61OpcGj/nLPpoQqnFpY9mOPUk8M4Wxq9KipSrVKf7zM0DInupSnMfU+NWdHhlGKwoL36/UprnjbT1nn0LHYdi6M6V3N0t3WVpSiM3gM5UTG3SfTep8bZR0KipxeUs4Wvi9TqduwlCEoQAlKEhKUjYACAB6AVIWhUybk8syVk1FAKAUAoBQCgFAKAhuIuGLW9QUvtBRiErGi07apVv0HlpWsoKW53o3FSk8xZxzifs9vrDmqtSp63WClWQSsJ/WiPM95O2u1Qa1pGTTazjVF/acUTTjnlb0fgyvWWPjJasJ/ZJbcCnFFWioVPTpqSQesVV1LP2qlV+02tF7i8p3fs06a0Ser95csFxlVw89lA5LcJSr8yp1PpH8PGqa5tVQpx5u8915Ftb3DrVJY7q6+ZoWODW7q3kNurLaXkrcaEcsrGbKNpIEqHxqRVuq1OMZSisuLSfXGn8EaFnQqVJOL2eq6FpqqLUVgFLwvEMTTcXSrQFjnqAUspAgJnLBI69SBNeicrWnRhGo84W2+556dCtXrSlGONfQ0sNwdd48+i4fdcLKozFRPeJOf2pOpTv1itri97CnCVOK9rp5dNvUzbWSqznGT7pOscE2qRCgtZ8SqPtAqunxW4bysL3fcsI8NoJa5ZvNcM2idmE/GT9zXCV/cvef7fQ7KyoLaJJtMpSAEpCQBAAEaDYVFlKUnlvJIjFR0SPdamwoDyFakQdgZ6ddPXT6is40yYzrgFeoEHWdY0EeJpjTIzrg9VgyaN7jDDWjjqEneJk/Ia1IpWtap3ItnCpcUqfekQF/wAdspH7JClmNCe6n+f0qfS4RVffePmyFU4pTXcWfkaVpiuJ3xItWVR1LadBAkgrVoDrtp0qyo8IordcxWXHGJR3ko/Uz3HZ3dgpN4+hClJK8ufOsCRnUqSEJQme8vNGwGYmrOFuoLCSRUS4kqmqy/N/mdfDBPcIdnFscqrkfiGniQy606cg3IC05QoE5SJBUmdNNJ7QpLqRLi+ntDRrdNHVsKwO2thDDLbQ09lIkwIEncn1Nd1FLYqaladTvPJIVschQCgFAKAUAoBQCgFAKAUAoBQFD4v7L7W7zONf1d4yZQO4pXTOnptumNyTNcZ0k9iwt+IVKektV8zkWL4ViGFLKFkoSuQlaTmaXtJTIidtwFVAuLSnN/7kc/n5oehtOINrNKXu/PqbXDnElvb2yhlVztzI/tFSY7w2AEbx5TVTeWNavXTz7P0Rb2t5Ro0Wse19WWFjFlMWiXbs98k90AA6klKY2mP/ADVdK2jWuHTobfmWT415UqCnW3/MImbd4LQlYkBSQoTvBEiahzi4ycX00JcZc0VJdTJWhsVfgCFMuuR3lvKn5Ajz941a8V9mpGHRRX58it4brTlPq3+fUtFVRZCgFAKA8uIkESRIIkaET1B8aynh5MNZWCNxTHmLcQ4uVAewNVH+A+JFSqFnWr6xWnj0I9a6pUdJPXw6lWv+PlGQy0APzL1MfujQH4mrSlwaO9SXwK2pxWX/AMcfiaFmrE785Wg87GhyDKgTr3yAEjbTMas6NhRg/Yh+/wBSsuOIzS/3J4+XyW5acD7GbpyDcuoYH5U99foYISPUKPpU+NBvcp6vFKcdILPyL/gfZdh1vBLZuFgyFPGQNIjIAEEde8D9q6xoxRX1eIVp6J49C5NNpSAlICUgQABAA8ABtXQhNtvLIHiDBXHVqKdUOtobXlUEuIyOFaVtkpKSZVqFR7Ig1rKOSRRqqK13Tz5arqe8Gwu4lK7t0uFCiW0yk6kQFqyNIEhJICQCBmUSpXdyEn1MVKkNoLff8bf54a5nq3I4oBQCgFAKAUAoBQCgFAKAUAoBQCgMV1bIcQptxIWhQhSVCQR4EVhrJtGTi8o5Txd2PJVmcsVZTqeSs92dNEK6dfanXqBXCdH/AIltb8Ta0q/E5fet3NqtDVw2oBpZUG3B3SZ70HYg+RioNS3WZPZtYz1LyjcqSjh5innBO/00L65YClBltshZClDvOToAdj0A06mqr+ldpRm0uaT0935+xa/1Kuq0E3ypa+/8/ctmF4uh9ToQDDSgnN0Vvt8vrVRXtpUVFy/y1x4FnRuI1XJR6dSI7Ov81V/tVf8AKipnF/769F9WReF/2X6v6ItFVRZCgMF1eNtiXFpQP1ECukKU5vEVk0nUhBZk8FZxrjdtHdYAdV1UQcg39Cft51aW3CZz1q6Lw6/wV1xxOEdKer+RXFYzf3ZUlvmKnQoZQdjpHdGbXzNW1Hh1CGMRy/PUqq3EarXtSwvgWPAeyG9ekvlNsnpmhajt7qTAG+5nTarKNGT3KWrxKlHu6nRsB7LLC3ErQblfVTu3wQNPnJ13rtGjFFbV4jWns8LyLs2gJASkAJAAAAgADYAdBXUgtt6s9UMCgFAKAUAoBQCgFAKAUAoBQCgFAKAUAoBQCgFAKAUBHY5gdvdt8u4aS4npO4PilQ1B16VrKKludaVadJ5g8HHuK+x95rv2Si+jq2vKHEiN50Svr4HaAajyotbFzQ4nCWlTTz6FQViVxasKtVtOW7hIWFEFDkE9QQDrG/gI2qsq2MZ11Vlrps9vz/svaN9ig4QfXdEnwbxCwwyW3VFJLhV7JIghI6elQeI2VatV54LTGPqTrC7pUqfLN9fsSN3x4wkHloWs6RMJSfHWSfpUanweq+80vm/z3nefFKS7qb+X58DUTd4vd5eRbupQv2VIaISQdQS4oQNI1kDWrSjwijHdOXr+fUqq/GZa+0o+m/3+BO4P2O3LwDl5ccpRIlAHMXE6grzZQfCMw1+FWlO2UVjYoq/Fln2VzebLphHZXhrBktrfIMgvKmPLKkBJH7wNd1RiiBU4jXns8ehcbS0baSEtoQ2kbJQkJHyAiuiSRClKUnlvJmrJqKAUAoBQCgFAKAUAoBQCgFAKAUAoBQCgFAKAUAoBQCgFAKAUAoDQxLBba4jnsNOkAgFxCVEA7wSJHwrVxT3OkKs4d1tFdR2X4WFBX4bboXXCOnQr122OmprTsoeBJ/1C4xjm+SJ+z4ftGlBTVsw2obKQ0hKvmEzW6il0I8q9SSxKTfvJKtjkKAUAoBQCgFAKAUAoBQCgFAKAUAoBQCg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data:image/jpeg;base64,/9j/4AAQSkZJRgABAQAAAQABAAD/2wCEAAkGBxMTEhQUExQWFBUVFxoXFxcXGB8gGhsbHhgcHBcbHBwgHDQgIB8mIhkeIjEhJikuLi4uGCIzODMsNygvMCsBCgoKDg0OGxAQGzgmICQtLywvLDU0MiwsNCwsLCwsLCwvNCwsNDQsNCwsLCwsLCwvLzQsLCwsLCwsLCwsLCwsLP/AABEIALYBFAMBEQACEQEDEQH/xAAcAAEAAgMBAQEAAAAAAAAAAAAABQYDBAcCAQj/xABGEAABAwIEAwUGAwQFDAMAAAABAgMRAAQFEiExBhNBByJRYXEyQoGRobEUUmIjcsHRFSQzU5IXNENUc4KTstLT4fAWosL/xAAbAQEAAgMBAQAAAAAAAAAAAAAABAUBAgMGB//EADkRAAIBAwIDBQcDAwQCAwAAAAABAgMEESExBRJBEzJRYXEigZGhsdHwBsHhFDNCFSNS8TSCQ3Ki/9oADAMBAAIRAxEAPwDqFWJ40UAoBQCgFAKAUAoBQCgFAYrm4Q2krcUlCRqVKIAA8ydBWM4NoxcnhIhLnjfDkTmvGDAk5VhXyyzJ8hrWvaR8TurSs/8AFkU/2qYWkSH1L8ktOT/9kgVr20DquHXD6fNEZ/losP7q6/wN/wDdrXt4nX/Sqvivn9j4e2iw/urr/A3/AN2nbxH+lVfFfP7Gv/lrtf8AV3/mn+dO3Xgbf6VU/wCSMN122sgfs7VxRnZa0pEeMgK120isOuvA2jwmXWRjsO21srAetFIQfeQ5mI/3SkT86Kv4ozPhLS9mWp1pCgQCCCDqCNiKkFRsfaGBQCgFAKAUAoBQCgFAKAUAoBQCgFAKAUAoBQCgFAa97fNMpKnXENpAklagBHx/91rDaW5vGEpPEVkpmM9rGHsyEKXcKBiG06f4lQCPSdxXN1oom0+HVp76FMuu16+fUpNrbISMu0KdWnoVSITGo3T864yuH6E+nwqn/k2/kYE23El5lk3CEnqVJYAEwSoDKSOsQTGoBqPK7XWROp8Ppx2h8f5Nmw7FrlzvXFy22pRJOVJcPqSSmST5/HpUeV2uiJkbZ4J+07E7QJ/a3FwtXUoyJHyKVH61yd3LojorddWSdh2RYY37SHXv9o4R4afswn/01q7mbNlQgiTtuzrC0bWiD+8pav8AmUa0deo+psqUPA2m+CMOBBFmxp4oBHyOlY7WfiZ7OPgbH/xSw/1K1/4Df/TWO0n4sz2cfAf/ABSw/wBStf8AgN/9NO0n4sckfA4NxVcs3eIKYbTbWNuhwthQaSj2TC1rUkSTuQCQmANjqbKhDRZe5X3FTlTcY7dEd+wS5t1Mtpt3EONpQEoyKSRlSMvTTSI8qs4tY0PI1YzUm5rUkK2OQoBQCgFAKAUAoBQCgFAKAUAoBQCgFAKAUBiublDaStxaUJG6lEAD1J0rDeDaMXJ4SKBj3a9ZMyGAq5WCR3e6jT9ZE+hAO1cpVorYsKXDKsu9oU1zj7Gb9RTZtqQnNH7FvNG0BTigQPXu71Hnc43eCyo8MpLpk3LbshvrhWe8ukpVtJKnVxqdyQNz49T8YUrtdNS0ha8qwtC023ZNaNcktgOqSsc03EqC0GcwSlJACvA6xXF3MnnJ27BIvljYtMpystoaT+VCQkfIDzPzqO23udkktjYrBk1vxJ5vL5a8pQV8zTJIUAUbyFag7QROuhrONMmM64NmsGRQCgNCzFxz7jmcvkfs/wAPlnP7J5ufp7URHStny4WNzVZy87G/WpsKApGMdlmH3CnFlLja3DmKm17HckAgjXrp1O1d43E46HKVGLKhfdjL7SiuzuxmAlAUChU7EZ0k9J1gbx513jd+KOM7XKxuRx4jxrCV5LkKeaEaugrQQfyvbzrGpMaaVMpXOdmVtxw2nLpjzRccC7XrJ6A8F2yyQO93ka/rA2HUkDf5So1ovcqavDKse7qXuxvmnk52XEOpmMzagpM9RIMTXVNPYgShKDxJYNismgoBQCgFAKAUAoBQCgFAKAUAoCK4g4itrJGe4dCAfZTupX7qRqfXYda1lJR3O1GhOq8QRyzGu1+4fVysPYKSokJUoZ3VeGVsd0HfQ56jzuPAt6PCorvvPkvz7GvadnOKYgpLt8+WwZI5pK3Egie62DlSJiUymPDSKgVLuPqXFGzUFiKwXvh/ssw+3CStv8S4N1O6pmNYb9mPJQJHjUWdxOXkS40YotWG27jZcSrlBoKAYQ2jLlRlEhWsTmmI6esDk2mdEmjerUyKAUAoBQCgI6weuC9cJdbQlpJRyFJVKlgp7+YdCFeQ36xJ2fLhYNVnLySNamwoBQCgFAKAxvspWlSFpCkqBCkqAIIO4IOhHlWU8Ap2Ndl2G3BKg0WFHqyco2A0QQUDbokbnrXaNxOJylRgyjXXZTiNoSuxus/d1yKUy4TrI9rKRtqVjfbSakwu110I1S0Ut0mYrLtJxOxWW79gujUDmJ5a5AGywnKodZgzMzU2FxnzKqvwum+77L+Jf+Gu0qxu8qeZyHT/AKN3TXTRK/ZOpgCQT4VIjViyqrWFWnrjK8i411IQoBQCgFAKAUAoBQCgFAUPtP48/AIDTMKuXBIJghtO2YjqT7o20JO0HjVqcui3LCxs+2fNLur5lQ4c7NLq/ULrEXVoC+9lP9qQTOoIhCdTA89hVXVusPTVnp6NqoxwlhHWsC4etrNOW3ZS34qAlR/eUe8fnUKU5S3ZMjBR2JStDYUAoBQCgPhNAfaAUAoBQCgNTFA9ylfh+WHe7l5k5PaGaY19mY84rMcZ1MPONDbrBkUAoBQCgFAKA1r/AA9p9JQ82h1J6LSCPr6fSsqTWxhpPc5/xF2PWj0qtlG2VrpqpBOnQmQN9vHyipELmS31OMqCexTHDjWC6klduCBJ/aMnSEj8yB093YVPpXKez9xW3HD4T7y96/PqXThftbtbiEXA/DOa6qMtHf3txp4j41MjWT3KWvw2pDWGq+Z0NpwKSFJIUlQBBBkEHUEHqK7Fc008M9UMCgFAKAUAoBQCgOFcYYohjHlvXjS3G2QgtITAmEAtnXdOYknzEdCKr7lSk2ken4ZyRoxf5klX+3HbJZ+uZ77Q3UL+k8y0/qPIunB3aHaX5CEktPxPKX1iJyK2VvtorQmIFcKlGUNeh1hVUi31xOooBQCgFAauIYe28lKXU5glaHEiSIUg5knQ9CNtqypNbGGk9zarBkUAoDWw+75qAsIWiSoZXE5Vd1RTJHgYkeIIPWstYZhPJs1gyKAUAoBQCgFAKAUAoBQHw0BSOKOy+yu8ykJ/DOnXO0O6T+pv2T46QT413hcTj5nKdGMjnzmHYxgZUptXMtgQVFPeaIn3kHvIJAAJEdBmNT6N0ns/cVtzYQqd9e8t/C3a5bPwi6H4ZzbNu0T+9un46DxqbGsnuUlfhs4aw1XzOitOBQCkkKSoAggyCDsQeoruVrTTwz1QwKAUAoBQCgOS9s1ikXeHvKQkpWotOEgxAUkgKO2ylEeh8KgcQT7KTjvhnoOBTXPyy2ytPXc9NWjYjKhAjQQkadI2+FeHlUm92z6DGnBbJEJjfCyF/tGP2L6TmSpJgFQMjbYz7wqfacSnTfLU1j8yFc2EKi5oaSLNwZ2lqC02mJJ5TohKXvdUf19ATp3hoSelWzpxnHnpPKKvmlCXJUWGdPFRzqfaAUAoBQCgFAfCKA+0AoBQCgFAaSkv/iAQpv8ADcogpg8wu5hBnbLl+Mk+UbaY8zGufI3a1MigFAKAUBHrxOLlNvynO82XA7A5ehgpJmQrUbjrW3L7OTHNrgkK1MigMF6+hDa1r9hCVKVoT3QJPdAk6dKyll4QeiKFinAOH4mwm4tk8hTqStC0pIBJPvtnznaPjUiNadN4epwdKM1lFNtcTxHAHgy+OdaqPd3KCJ1LavdVp7B0121mrChc5WnwKq84fGpq9H4/c6/w7j7F61zrdRUgKKTIIIUACRBHmPnU+MlJZR5ytRnSlyzJStjiKAUAoZOMM3eKYpL/AOJNnbqKg2hsmYmNcpBO0STuDAANV1W5eSTd39pYS7JQ55rGei/f5L3kBxtgl5bsoU5eOXDaXAYUVShZBhQlR8ImRqR41zVXtPZZJ4TxejdVnGNPkljK21x7kRTOPIGHKYzHmkkRB9krzHX4neq+VnJ3iq49n98YPYRuoq0dPPtftnJbm8bBuGGGyl1K2ypSwZIgGOvlqD+YVUO0aozqz0aeEi1VynVjTjqmtWbGMYQzdJKVRmToFJjMkxsfnOU1zt7mrbvMdn06P88Tevb066w9116r88DUwDjG8wlSGLkc+0mEq1zJTtCD5ATkPwI3q9p1KV0uaGkuq/PqUtSnUtniWq8fz6HZMFxli7aDtu4HEHw3B8FDcHyNcpRcXhm8ZKSyjfrUyKA1MQw9LvLKiscpxLqcqiJKZgK8UmTINbKWDDWTbrUyKAUAoBQCgPCXUklIIJTGYA6idRI6TWRk91gCgNa7v221NpWoJU6rI2DPeVBVHyB3rKTexhtI2awZFAKAUAoDWu8QZajmuttztnWlM/M1lRb2MOSW5W8Q7ScMamblKyOjaVK6ToQMv1rqqFR9DR1oLqVm/wC2y2SqGrd1xMbqUlGvprXVWkurObuF0RX7jtlvXDDFu0nwEKWqIiNCOvlW7t4RWZP9jVVpyeIogcbxzFr9AZfStSAc0ckIEjYzlH36mtVWtqftKS+OTPY3E9OV/AuXYGzcZLhZV/VpypQYMu6FShrIhMA6a5h+Wrahn3Hm+KuGYr/L9jrlSCnFAKAUMn574lafwhzl216242pZIaBCloEyAtJBiQRqCJ8Kr6tKOS5/pbe/XNWp6432/wC/fsdCftUXdqEOhQS6hClDZQOih6EH7VCzyvQ8LCrKzuXKm9YtpdV1X0IS27ObJKSFJWs/mUsgjfbLA+nStnVkWVT9RXspZTS8kvvkruMcLu4c5+KtpdaT7aD7QSd5gap8+nhArWrCNxTdOZ6Tgf6kU6qjUWJ/J+Xk/wA8jPwjeJFs8+tXtOrcX1y6DTxql4hSbrwpRWySR72xqLsZVJPq2ywrQh1EKAUhadiNwRVcnKnLK0aJzUZxw9Uysf0XdYe6H8PWqNM7ZMzHQjZQ1PmJMeNXlvxGFVclfR+P5sU9xYTpvmo6rwOicFdptvdgNvlNvcaDKo91Z0HdUdiSfYOvrUqpQcdVqiLCsno9y+1HOwoBQCgFAadw86HWkoaCmlBfMczgFEAZITEqzEkeUVsksMw28m5WpkUBrNWDSXVvJQkOOBIWsDVQT7M+k/8AsVnmeMGMLOTZrBkUB8KQYkbaigMV1cobSVuLShKQSVKIAAG5k1lJvYw2kVzEe0TDWQM10hc7BuV/PKDHxroqE30NHVgupUcV7bGE6W9stzXUuKCBHkBmP2rtG0fVnN3C6Ign+1bE31RbMIQD7OVBWRB17yu75bVmVOjTWZyEZVamkIkVdO43cj9q86BG3MCAdx7KY8eori72zhs8+7J1VndT3RrscBuqMvPAHrAKj8zHSuE+MwXcj+x2hwqT78v3JO24Et0+2pa/iB9hUWfF6z7qS+ZJhwuku82yWs+HbVoyllM+KpV/zE1EqX1eosSl+30JVOzow1Uf3+pJoQBoAB6Corbe5ISS2PtYMm92LKi2ukRGS7c+qU6R5RX0CyeaSfkvofMuNRxcfnizodSyoFAKA49xhxBe4hdPWNmeUyyoodXJEkEg5lRIBIICRvHhUKvXxoWPPbWNFVq+rey6+779PU9YF2fWzBC3CXliCM2iQR4J6/EmoMqrexQ3n6gua6cYeyn4b/H7YJm94mtGjC32wfAGTp45ZitVCT6FfR4Zd1lmFN/T6mfBsZYuklbC84Bg6EEHzBE1iUXHc5XVnWtZKNaOG/zob6kgggiQdCDWCMm08o5Rxhws7aBxVvmVbOf2iRqUQQdf0+CvgfE9Vyzaclqtj3/BePKvDsKrxJ6eUv58vh4KdYx9j8KXkklDYAKfeB0ASdd/jXm5WdXt+zlu+vT1Posbql2PaLZdOpLtrkA6iQDB318aiSWHglJ5WSFx7hlq573sOfnHX94dfvU21v6lDTdeH2IdzZU62uz8Rw3xzd4YpNvfAvW/urBlSR+lR9oD8qtRpECrqDpXMeam9fAp5xqW75ai08TsmEYozctJeYWHEKGhHTyI3BHUHUVxlFxeGdYyTWUblamRQCgFAKAUBhu7pDSczi0tp/MtQA+ZrKTexhtIqeJ9p+GM/wCn5pkiGklUR1kwI8wda7Rt5voc3WiioYt23CSLa2nX2nVbj91Px96usbTxZzdx4IgrnjnGbwKDQLSF6jlpCYH6XFa9Nda1nK2ov25a/H5I2hC4q91EYeErx8hVy/Om61qWoeWun1qPPi1GHcjn5L89xIjwyrLvvHzJG24DYHtrcX5aAfafrUOfGKr7qS+ZKhwuku82ybscCt2gQhpOu+bvH5qmoNW7rVHmUv2+hMp2tKn3Y/v9SRFRzuKwZFAKAUBjYKiDmy+0YynSJ0nz8fOt5JJ6Gsc9T60Va5gBr3YMyPE6aHy1rEuXTAWep77HVZbrFEGZ5qF+UFTv8xXuOGyToRx4L6Hz39QRara+MjqNWJ58UAoDj/EWCYpZ3tw9ZNc1m4cLhSO93lSVSJzDUkyNNh5VCrUOZ5LCdGzvaUY13iUVjO2n0KlxU1iKWs989ySoAtsTCl6iTkRokAKJJWQdI9OfYqCJlnaWVOWKEM+L3+b/AGPfBfZjeX8LI/Dsf3jgMq2nIndWh30HnUK4vqdLTd+BcKLZvcM4ja4c7iAUtWVLxbbQRLqg2pYBMDLJkeAkGuntVIxfkea49Y17ypThSjos5fRZx9jY/wAqAKzltlFsESrN3gmQCcsROu0+GtZ7HzIK/S0uTLqe16aZ9c/sdCSoKSCIKVCfIg1xPKNOLw9GjnXF/ASpU9ZgRoVMDbTqnofHKfh4V2jUT0keu4T+ocJUrl/+33+/x8TRVxitaENtN5bhSwggjujXcfaDtrVT/pcYTcqj9hLPmfR1xN1IRVNe0/gXMKExIkbiqTHUuM9DHdWyHElC0hSTuDW0KkoS5ovDNZwjNcsllFUOH3eHO8+wWrJupuZ0mSlSfeTp6/er624hTrLkraPx/NvoUtxYTpPmparwOm8G9pVreBKFkMPmBy1nRSjp3FdZPQ6+u9d6lCUdVqjhCspepdq4HUjsUx61txL77TcgkZliTG8Dc/CtowlLZGrkluyqYt2tYcyQEKcfM68pOg0mZXAPwrtG2m/I5uvFFYxHtrWpRTbWgI91TiiTEdUJ21/Ua6K2SWZM07dvuor7vFuOXWqFuIT05aUtjSeuhO+09PKtZ1bWk8Sa+ptGlcVFmK/Yj2+Drp0S88BrMKUVHzPhPxqPPi1GL9hZ+RIhwurLvPHzJi04Gt0+2VuepgdfDX69Kg1OL1pd3C+ZMhwyjHvZZOWWFMtf2baEmIkDWPM7moNS4q1O/JsmU6FOn3Y4NyuB2FAKAUAoBQCgFAKAxItkgjKMsZoCSQnvGTKRodddeprdzbzn+dDRQS2/MnsrHiPnWuGbZRVsIublOI3irBaA4WkkTCkqEtZoO0z19RpXrOH1JU7eOfP6s8L+orihSqKVXWLktv8A65Jy07T761WEYhaynqtAyqjadyhXppvVnC5yVULe1uY81vU/PqdN4bxxq9t0XDWYIXOihCgQYIMGOlSYyUllECtRlSm4SJOtjkaOO3imba4eQAVNMuOJB2JSgqAMaxIrWTwmzpSgpzjF9WjlPZbgVviT67y/uEPv55TblQkkagqT1TCdEJ0hOumlee4jc1Y6RW/U9dRpQhFRjsjvCUgCBoBsKoCQfm/G7JD17iKEtJeuri8cYYTslsJJLrpAI70RqRuFEzV3F1XKklLEIx5pefgttt8+40SznxLBxNwfa4XhL6hK7h5DbJckwSXErUEp6DuT490VJhVlUqLwOk4KEGWPCrblMtN/kbSj5JA/hRvLyfH7mr2tadTxbfxZ8bxNlThaS4guASUggmJg/bamHjIlbVo0+1cXy+JDcT8HMXcqjlu/3iRudIzD3to8a2jUcSw4dxivZ4j3oeH28CjWrz+H3BN6lagtIQHAcwgHoevpofKo13ZqtTUaWFh5wfS+EcboV32ilnTHmvcWLh/FFOtOPOQlGdWQ6ABtPU/I71TXdvGnUjThq8LPqz0dtXlUhKpLbLx6IkMNvkPtpcbnKqYkQdDB+1R61GVKbhLdHelVjVgpx2IvH+GGbiVf2bn5kjf94dfXepVrxCpQ03Xh9iNc2VOtrs/Eqlk5id20lCXnVMj9nq6QgAAaETJER0NX1e5t6D9rffYpaNvXrL2diRseARoXnZ8UoH0zH+VV1XjL2px97/P3J9PhS/zl8CbtOErRGvLz/vmfptUKpxK4n/lj0JcLChHpn1Ja3tG2/YQlHTupA+1Q51Jz7zySo04w7qwZq0NxQCgFAKAUAoBQCgNO5xVhsSt1A6e0Jn0Gtd4W9WbxGLOM69OCzKSIq84ytUbKU4f0J/iYqVT4XcT3WPUjT4jQjs8+hD3PHxIhpnvHQZlTr00A1+dTYcGWfblp5ESpxbT2Y/ExrxLFnSAhlxGnuskA/FQNSYcNtY76+r+xU1f1FBaurFejX8kVizt624Gbl1bZVBOZegBkSck6b6fSpMLagtYwXwOdPiruaTqU5uS8tM+WuPsSWHcEodTnVfW4nXunN16yUmurqY0SKK445OnPlVCT9dPpksfDFlZ4atxbl404tYCRG6RqToFHeBr5edaScp9Cp4jWvOJQjGFFpLL9enVLbX4mTF+IjiBFlYJLhdOVxwpISlHU69N5J8NJJFb0qLbN+G8GlbS/qLrTl1Szrnz+3xOq8LYGiytWrdBzZBqqIzKJlSo6SSYHQQOlWkY8qwdq9Z1ajm+pK1scRQFF4n7Mba4Vzbcm0fBzBbeiSehKQRB80xvOtcZ0YyLC34jUp6S1XzIzDeMsRwpaWsVQp62PdTcoGYjUwSr3v3VQqNddjR3fClvDR/L+C9t7ynVXsv3dTVxjBn03n9L4Ly7pt4FTiB3lBao5gyzmEzJG6SVaAVyo11GHY19GiUm0+aJB8XcXYhetJZVh7jfJWh5cIcJBSFESMvdSQevhvUqnGlB55lr6GteTqwcGtzNaXeKYqoM27KrVsmHHTmhPU9+B090amaxUq0qKzJ5fgeesf05QoS5pvnfmtPhrk2ce4Pawy9wtLSlLccLnOcV75hIMJ2SO8rTfXUneudrcyrqbeyxgncahH+hqLy+mMF1rc+YmtiNg2+2W3UBaDuD9wdwfMVlNrVHahXqUJqpTeGjlnE/DdzYhwsKUq2cBCo1yg9FD/wDVdOWnVaclqtj6Bwfj6rw7KT5ZvRro/T7G1cYun8Kw1ZqhS1JbA95H5iR4z18yap4W0u3nO4WiTfk/A9rK4XYwhQerwvNFtKgIBIk6Cep6wKqMN6pFnlLRshuD7BbLCkLTlPNWQPLQA7+VTeIVo1aqlF9ERLGlKnTcZLqycqATRQCgFAKAUAoDDc3bbYla0oH6lAff1rpCnObxFZNJ1Iw1k8EPc8YWiJ75WR0SkmfQnT61Mhwy4ljTHqRJ8QoR65IW74/1hpnTxWdfkP51Np8G09uXwIk+Lf8ACPxMDeKYo+CG21gK6pbgDWNFH+dS48OtYPLWfVlTcfqCNNNTqpfDP3NlvgzE3iC65kETK3CY02hM61IjGhBezFfAorj9VW+/NKT/ADxwemOCrNtRTc37YUNChKkpIPWSon7CunaSeyIU+NXlSKlb27w+rTeV7vuWbBuG8KKv2XKeUkay5n+JTMfSucpz6lPd8S4qo/7mYp+XL88Z+ZZbLDGWp5TSG51OVIH2FaNt7lPVua1b+5Nv1eTbrBwOe9q+GiGbnKFZVctY17yT3kyRsNCP9+u1J7o9Z+l7rE50Hs/aX0fx0+BcL3sUsVpU40t9BUnMhsLSUgkSBKkTE6amqqPE6qeJJHt+RHKrLC02LoTitg6W1mArMtJTEhRQUnKv0noIOut3RrUqmzyRK8KrX+28M73wlb2QYSuxS2GnAO8gQVRoMxPeka+1qNasIKOPZPNXEqvNiruibrc4CgFAKA5923PKTYNhPvXLaSnooZVqCSOolIMeQqPc9zcs+ErNfbOn2Kcwxc4a8bmwUcm7tuScqkjpHXrHUdPCvK0byFxFUrjfpI9vdcPcczpbeH2Ow8E8a2+ItBTRyuADmMkjMk9fVM7K+21R7i2nRlh7eJXKWSy1HMnKu2l1du/h96EFbbKnULjoVhIH0Co8xVtwxpqUOrwQOJWv9VbypZxnr78/sVO97RwtQbs7dby1CEyDOaNIQmSr002qy7LCzJ4PJ236XqS1rzx5LXT16fM1cXxHGrUN3Ny3ymlOJQG4QMxIKssarGgOp20rWnUo1G4weWW8v07ZxpOONf8Ak28rz6I6KpAUmFAEKEEESIO4IrQ+fpuLynqupy3izAE2j4uLNbYyypTJUJTA7xCSZKSDqNxOnl1aVaDhPZnveA8ZrSwqqeVtLDw/J+fn19d/OHYoi9vGFEZQ02VZSf8ASZumuvQ7dKqq1vK0tppa8zxnyPc0q8bm4i3phbeZMcPXxW9dtlZUEO92dwDII9ARtUO7oqNKlNLGVqS7Wq5VKkW84ehO1Xk0UAoDDc3TbYla0oH6lAff1+tbwpznpFZNJzjDvPBD3fGFqjTOVn9An6nSptPhlxPpj1Ik+IUI9c+hAv8AHbqzlZZAJOkkqJ8NABr86sKfBoLWcs/IgVeLtLKSXmz43aYvckCHGwep/ZpH2P3NTIWlrT2in8yhuv1LRgm5Vs+Uf4JGz7M3V5lXL4CifdlZPmSqK7KpGKxFaHnrn9VR5s04N+Lbx9yLxHhlC3zZ2DTlw8j+0cKhlSRqodEp2iVHfTesusoR5pvCLXhlW7uY9tVwk9opdPFt/L4+RIX/AAVf4MEXi+StCVhCgglWivGUCAYiR1I8a40rulXfItybe2cbmi6c+v1Ok4ffNvNpcbUFJUJBH2PnRppny+vQnQm6dRYaITjXF1ttpYYlVzcHltpT7QnQqH2Hr5VmKXelsi14Hw7+qr80l7EdX5voiYw/sUsuWjnreW9EuKSsAFR1MDKarJ8Tq8z5cYPo6ppLBq4x2HWxE2tw6ysDTPC0kzpqII9dfStqfFZrvrIlTTWCsuYZj+HnKWzdtjXMmXR4nUQ4PiPSp0Lm3qdcfIpLvgFpX15eV+MdPlt8jAe0pTa8lxaLbI9oZiFA9e6pI8+tdlSUlmLKap+lWl7FT4r+f2MGM8RHFcllaMOFbi06qgZYO5CZ7o3J6RR4opzm9ES+EcDq2tftakk9MYWevrg/RVujKhIPRIHyFeYerPWlb4txPC1tKZvnrcoO6FLGYEGJSAcwUCdxqNfOpFCFdS5qaZh46n59fxhOHXRVhd2441MkLSQlUE6KSdFiNM0A7xFelt6lXlzNYZDrUKdVYksneOCMfN9Zt3CkhClZgpIMiUqIJHkYmOkxrE1YwlzLJ5q5o9jUcETtbkcUAoCn9rVlzcLuIElvI4NtMqxmOvgkqrnVWYk3h8+WvHz0KxZ3AcbQsaBaUqA9QD/GvnlSDhNxfR4PqkJ88VJdVkh8U4elwP2yzb3CdQpJgE+cbeo+INTrbiDprs6i5o/NEK6sI1fahpL5Mu/Z72jrddFliCeXdbIXEJd8B4BR1gjQx0Oh7XFrBw7Wi8x+hSyjKEuWawzDxt2vNW7rlvbsC5LcpcWVQhKpiIynMAdDqNa3t+HucVKcsZ28TRzNns47RLK5IYLLdm+YyoAAQsnfIQBr+k6mRE1i7s6sPazzIRkj7242rv4W3uG0labW4S64gbRGij1gHTQe+T0pwycVUcX1RzuaXa0pQ8U18VgoNxxY9iKm7TD23EOumFKOmUe8ZTMJHVW8VbSUaSc57I8tw79OdlV567Uktl09Xn6FlxDsasmLR5164eU420XFLlITmSkqUcuUmCfEk1XR4lUnUUYpYbPWdmkiq2nBCLmyt3UQw/ywZHsq17pUBsYg5h47eFm6mG09UeMnx2paXtSD9qHN71449/T4MrDLl1h1wVPIV3iQudliZJCties+etc7i2p3FPl2xt5Hr+G8Wpzfa0pc2d119/mT7nHzPRpw+uUfxNVK4NV6yXzL18Vp9Isi3uOX1yG2kpO86qMfb41Lhwekn7Um/kRanFp40SR6/o/F7glJS6Ad80IT/CpULa2p6qK+pRXH6koJe1Wz5LX6GS94JDADl7dobBjRIKlq8QJ1001g/Cu8Z9IoqYcdndScbak5Pxbwl4Z/79D5g7mDBWVxL519t32fIQ2fuKy+0MXUeMOPNBx9I7//AKX7nUcIYtw2k26Ww2dUlsCD0JkdajtvOp4u6nXdRqu3zdcm9WCMeHlwknwBP0obRWWkcawfh9D4FzeOP27TqlS/+HzNZioj2wvSVSPZgRWLuvcUk+xgpNdObD+GP3PrtKlGMFHZLQ6V2Wrl68wu4dF4wtpLzSjqlSDGY6nMCc6NJ7pQY1qur1OenC4jHkllprqmv+vedEsPB6xDsQHMJtbxbLZ1yKSVEGTsQoaAQNZPnXWHFXj245ZznQhPdZMtpwtaYAhV/duKunwcrWkd4giEgqOpEypR0A088SuKl4+ygsLqbRhGmtCFY7YcTuV5LOybUoSSkJW4Y6TChHr1rarZW1CPNWnhe5GVJvZF07OePnb1561u2Rb3DSQrKAoZhsuUq9mCUnfUL8qi3NtCMFVpS5ovqbJvOGWDGuNsPtcweumkqSQFIScywT4oTKh8q407WrU7sTLkkUTF+22z7wYtnHliQkrCUpPgdyqOsQKnQ4ZU/wApYRrz+BWn+0fF7iPwrCLdJ0zIbBPSZUvu9PDrXR0bOl/cnnyz9jrChWqd2JXeJjiZa511dLUAcuTmHrPQd2ultc206nZ0o+/H4zetZVadPnm/cX/hzsksi006/wA5altoUptSgkBSkAqHdAVoT49Kvo0Y4yzytbiVXmcY433LhYcF4ezBbtWgQZClJzKB8ZVJ6V0VOK6EKd1WlvJk8lIGgAHpW5wyfaGBQCgNfEbMPNONKJCXUKbJG4CklJjz1rDWVg3hJxkpLofnLhrEg3cRcrKOQ2ppKSI1C9QfPp8B4V5riFrJ02qUdZSy/gfQLC5jzKVSWijhFq4exvnMKdcyICVK2OyBsVfX1iqi7tOyqqnDLzj4lra3Pa03OWn2PeMYa3eMgpIzRLTg6Hpr4GNaxb3E7Wrh7dUZr0IXNPT3M0cCwd5lk26kNZHFhx91JJWtKRKWSCPZzQoxExB8+11c0qtTtk3lLEV0Te8t98aeRBocOnGS58Y6/Y+cbWjAZ5qu46iOWpO5IOiY6j7VnhlWr2nJHWL3+/5ud+I0qXZ88tH0+x3bhW9U/ZWzrmqnWG1q8ypAJ+9ca8VCpKK6NlMtjZscJYZUtTLLbSl6rKEBJVG0wNa0lUnJYk8mcFa7X3VJwi7KRJKUJOk6FxIUfgDUmwSdeOfzQ1lsQGCFvkNcohTYQkJI8AIq5lnOp8ku1U7efarEsvJtPMpWClSQpJ3ChIPwNYycIzlB80XhlZxrh7DWG3H3WEAJEmCRJ6JSMwEk6AV0jKb0Rc2nEOI16kaNOo8v0+L06Ffw/ia4t1NuO2Cba0eISlaWijT3Tn2VA12EiSKz7EspSy0Xt5+n3OjntJSmtdXlN+nTPqdAvr9plsuOLShA94nTyjx+Fc0m9EeNo0KlafZ045fgQXAHDX9LXC8RvETbIJbt2VDRcdVeKR13BUSNkwY17dOiuzhv1Z9N4Xw+NpQVNb7t+L/NEdLxDgrD3kZF2jOUbZUBBHopMH61Vxuq0XlSZZYRyXiDg+9wZxT9kVXFmZK0HUoGk50j6LSNANYG9xb3kK65Z6SKviPC6N5DE1r0fVfx5GfCe0O0d0WVMKj3/Z84UP4xUh0pI8Zc/p67pawXMvLf4P8Ak1eK+L0La5FksuPvEITyxsCYOp6nbTUTOmlZjDHtS2RJ4RwSs66ncQxFdH1fT7+HTxI5OJ4q3ZKww4aopgtAhhwkSoknSUlRJkKGk61pzUXLtOf5nveeXLy4L12Ndn71kV3V13HlpLaWgQcqMwJKiNMxKRAB0A11MCt4hdxq4hDbfJiMcHUqqzc472w/1jEbO1OrbbanlgDXVRGp8DkAgeJqxoVOxtp1Fu9Edbal2tZRe27KpxLw80GVOspDLjQzhSNPZ16dfA7zXOyvajqKnUfNGWmuu5ZXlnT7NyisNamniV0/iRtltZkuC35Ny/GULMq0JBlfdAnzNd6EafD+0jLuuWYx3wtPhqVlK3qXDXKvV9DfsOCbZEZ8zp6yYT8h/Oo1Xitefd0Ra0+G0Y97UnLLDmmhDbaUeg1+J3NQalepUeZyyTKdGFPuLBs1yOpXePv80V++n71ZcK/8hejK/iX9h+qO3WkZERtlEfKvcI+Wy3ZlrJqKAUAoBQCgKXivZjY3F0q5cC+/qttKsqFKO6zAzSdzBEnXqZ5OlFvJOp8Qqwp8i+JUOP8As4Rbt86yQ5ywIuGwuSWwQolIUCdIk6naY0NcK9umsxWq29SwsOIty5Kr3/MfY8cPYo0+hQaGVLZCEjyA7pH8vKvF3dvUpSTqPV6nvbavCrFqGy0N23vW1pKkqBSFFJOwkGCNfOuE6U4Pla13OsakZLKemxo8RYGm6QlKlFJRJSRtJHUeGlSLS7lbSbSzk43Vqq8Um8YMWBcbYhhKkt3AN1a+ynXVIGgyq3Gnuq08KtVC3vFmHsy8Pz6oo69vUoP2tV4nauGuJLa+aDtu4Fj3k7KSfBSdx/HpVZWoTpSxJHJPJg43xG1Ys3VXkKZUnIUHdZOyUjqdJ8oJ6Vm2hOdRKG4eMan5hVfusLW7ac9hhaiEZjuN8pMZVEAivSxlGXsSacluQLizo3C/3YJ+pKJ45xFtIzmQdQVtgSIGxgT/AOaJU5P2WV1X9OWecuDXvf7l14V4dvsWeYevmw1ZtlLgTlgPaAgAEklJG6toJA3NQrm6hRi4weZfQlcO4TQs8unnL6vf0Ot8V8Pt31q5bu6BY7qhulQ1Soen2kVTUKzpTU0WzWTm2Cdj7q3EnErkvNNHK20gq7yQe7mUfZB6gax7wqyq8TWMUlr4kajaUqTbhFLLy8dTrlrbobQlDaQhCAEpSkQABoAB4VUyk5PLJRkrUCgK1jHAGHXOYu2reZRzFaBkUT1JUmCZ86k07utDaRhxTPOEcMYZho5jaGmSAf2ri+9G6u+s6CPDoKzOvXr6N58gkkYsU7SsLY0VdtrJBIDUubdJQCAfUiswsq89o/HT6mOZFbxHtwsUEBpp57xMBIG+mpmfhGu9SIcLqvdpGOdFcue2HEnv82skITrqUrcPhoRlEgz0+2vX+itqf9yp80jeMKs+7F/Ai7e4xG4vU3V2hA/ZcpRECEglQ7oO8/SuF1VtewdOm9c5/PcWNlbV6dXmktNiwONhQKVAEEQQdiOoNVCbi8ouGk1hn1KQAAAABsBsKw228sJY0R9rBkUAoCvceD+pr1AhSD696NPnPwqx4X/5C9GQOJf2H7jseA3BctbdwiCtltZA6ZkAx9a9xF5SPl1WPLUkvBs362OYoBQCgFAKAUAoDj3HHZS4XHLixKdSV8j2SDpPLO28mDEbCai1KGdvgXVpxJJKNT4nOF3biECzfSplIdCnJSQsA75kn57dKrp2yjVdZL2sYSPQU7nnpKnn2c5yXixxsu3S0N5VW7bYKl+cSDP0jyNefq2ip0FKek29i8p3LqVnGPdS3JWzum7hvMnvtqkajQwYMg+lRalOdGfLLRok05wqwytUyEXhrtg8m8w8lKke21uFomVJjqD+XykagVZ298qy7G467P8APr8Sru+H8vt0vh9vsbPFXFjWKvtOKBTZWbPOebKoKnDA5YOypVlQDA0Kz1rs6U7anyQ/uTfKn4Lx9yy/XBVZ5nl7Ix4baOXSkXN2BoB+HYSIaZR7oSgaDSIHkJk7Qa1SFunRof8AtLeUn1y/zy0Lmys9FUqb9F4ExiFkh5BQ4kKSfmD4g9DrvUOlVnSlzQepY1acakeWSLL2KYivkP2bq867RwJTvPLUO7udgQRHQQKsr1Rly1orCkvmealB05OD6HQ7q6Q2Mzi0oT4qUANp3Pp9KhKLlokYIC/4+wxpOZV6wR4NrDiv8KJP0rvG0ryeFF/T6mOZEPc9r+EpGj63NDolpflp3kjefoa6rh1d9PmjHOisXfbqCsptrFbgI7pW5CifNCUq+QV8qkrhfKsznj88TCk5PEUQ9xxrj1yISEWqdiUoCTt+sqX8RWH/AEFLd83z+mhKhZ3E+mPXQjEYTiaxldxF7KYkB51XWdioCtZcStl3KfySO8eF1H3pfuYLfgBoHvurUPBICf51pPjNRr2YpfP7HaPCoLvSb+X3JJng+0Tu2VaRKlK+ehGtRpcTuX/lj3IkR4fbrpn3kmxhjKIytNpI2IQJHxiaiyuKsu9J/Ekxo047RXwNuuJ1FAKAxXN0hsS4tKAdAVKAH1reFOc3iKz6Gk5xgsyeCCveM7VEgKU4R+QafMwPlU+nwu4nusepDqcRoR2efQhbnjtxRCWGQCTAzEqJnQAJEaz61OpcGj/nLPpoQqnFpY9mOPUk8M4Wxq9KipSrVKf7zM0DInupSnMfU+NWdHhlGKwoL36/UprnjbT1nn0LHYdi6M6V3N0t3WVpSiM3gM5UTG3SfTep8bZR0KipxeUs4Wvi9TqduwlCEoQAlKEhKUjYACAB6AVIWhUybk8syVk1FAKAUAoBQCgFAKAhuIuGLW9QUvtBRiErGi07apVv0HlpWsoKW53o3FSk8xZxzifs9vrDmqtSp63WClWQSsJ/WiPM95O2u1Qa1pGTTazjVF/acUTTjnlb0fgyvWWPjJasJ/ZJbcCnFFWioVPTpqSQesVV1LP2qlV+02tF7i8p3fs06a0Ser95csFxlVw89lA5LcJSr8yp1PpH8PGqa5tVQpx5u8915Ftb3DrVJY7q6+ZoWODW7q3kNurLaXkrcaEcsrGbKNpIEqHxqRVuq1OMZSisuLSfXGn8EaFnQqVJOL2eq6FpqqLUVgFLwvEMTTcXSrQFjnqAUspAgJnLBI69SBNeicrWnRhGo84W2+556dCtXrSlGONfQ0sNwdd48+i4fdcLKozFRPeJOf2pOpTv1itri97CnCVOK9rp5dNvUzbWSqznGT7pOscE2qRCgtZ8SqPtAqunxW4bysL3fcsI8NoJa5ZvNcM2idmE/GT9zXCV/cvef7fQ7KyoLaJJtMpSAEpCQBAAEaDYVFlKUnlvJIjFR0SPdamwoDyFakQdgZ6ddPXT6is40yYzrgFeoEHWdY0EeJpjTIzrg9VgyaN7jDDWjjqEneJk/Ia1IpWtap3ItnCpcUqfekQF/wAdspH7JClmNCe6n+f0qfS4RVffePmyFU4pTXcWfkaVpiuJ3xItWVR1LadBAkgrVoDrtp0qyo8IordcxWXHGJR3ko/Uz3HZ3dgpN4+hClJK8ufOsCRnUqSEJQme8vNGwGYmrOFuoLCSRUS4kqmqy/N/mdfDBPcIdnFscqrkfiGniQy606cg3IC05QoE5SJBUmdNNJ7QpLqRLi+ntDRrdNHVsKwO2thDDLbQ09lIkwIEncn1Nd1FLYqaladTvPJIVschQCgFAKAUAoBQCgFAKAUAoBQFD4v7L7W7zONf1d4yZQO4pXTOnptumNyTNcZ0k9iwt+IVKektV8zkWL4ViGFLKFkoSuQlaTmaXtJTIidtwFVAuLSnN/7kc/n5oehtOINrNKXu/PqbXDnElvb2yhlVztzI/tFSY7w2AEbx5TVTeWNavXTz7P0Rb2t5Ro0Wse19WWFjFlMWiXbs98k90AA6klKY2mP/ADVdK2jWuHTobfmWT415UqCnW3/MImbd4LQlYkBSQoTvBEiahzi4ycX00JcZc0VJdTJWhsVfgCFMuuR3lvKn5Ajz941a8V9mpGHRRX58it4brTlPq3+fUtFVRZCgFAKA8uIkESRIIkaET1B8aynh5MNZWCNxTHmLcQ4uVAewNVH+A+JFSqFnWr6xWnj0I9a6pUdJPXw6lWv+PlGQy0APzL1MfujQH4mrSlwaO9SXwK2pxWX/AMcfiaFmrE785Wg87GhyDKgTr3yAEjbTMas6NhRg/Yh+/wBSsuOIzS/3J4+XyW5acD7GbpyDcuoYH5U99foYISPUKPpU+NBvcp6vFKcdILPyL/gfZdh1vBLZuFgyFPGQNIjIAEEde8D9q6xoxRX1eIVp6J49C5NNpSAlICUgQABAA8ABtXQhNtvLIHiDBXHVqKdUOtobXlUEuIyOFaVtkpKSZVqFR7Ig1rKOSRRqqK13Tz5arqe8Gwu4lK7t0uFCiW0yk6kQFqyNIEhJICQCBmUSpXdyEn1MVKkNoLff8bf54a5nq3I4oBQCgFAKAUAoBQCgFAKAUAoBQCgMV1bIcQptxIWhQhSVCQR4EVhrJtGTi8o5Txd2PJVmcsVZTqeSs92dNEK6dfanXqBXCdH/AIltb8Ta0q/E5fet3NqtDVw2oBpZUG3B3SZ70HYg+RioNS3WZPZtYz1LyjcqSjh5innBO/00L65YClBltshZClDvOToAdj0A06mqr+ldpRm0uaT0935+xa/1Kuq0E3ypa+/8/ctmF4uh9ToQDDSgnN0Vvt8vrVRXtpUVFy/y1x4FnRuI1XJR6dSI7Ov81V/tVf8AKipnF/769F9WReF/2X6v6ItFVRZCgMF1eNtiXFpQP1ECukKU5vEVk0nUhBZk8FZxrjdtHdYAdV1UQcg39Cft51aW3CZz1q6Lw6/wV1xxOEdKer+RXFYzf3ZUlvmKnQoZQdjpHdGbXzNW1Hh1CGMRy/PUqq3EarXtSwvgWPAeyG9ekvlNsnpmhajt7qTAG+5nTarKNGT3KWrxKlHu6nRsB7LLC3ErQblfVTu3wQNPnJ13rtGjFFbV4jWns8LyLs2gJASkAJAAAAgADYAdBXUgtt6s9UMCgFAKAUAoBQCgFAKAUAoBQCgFAKAUAoBQCgFAKAUBHY5gdvdt8u4aS4npO4PilQ1B16VrKKludaVadJ5g8HHuK+x95rv2Si+jq2vKHEiN50Svr4HaAajyotbFzQ4nCWlTTz6FQViVxasKtVtOW7hIWFEFDkE9QQDrG/gI2qsq2MZ11Vlrps9vz/svaN9ig4QfXdEnwbxCwwyW3VFJLhV7JIghI6elQeI2VatV54LTGPqTrC7pUqfLN9fsSN3x4wkHloWs6RMJSfHWSfpUanweq+80vm/z3nefFKS7qb+X58DUTd4vd5eRbupQv2VIaISQdQS4oQNI1kDWrSjwijHdOXr+fUqq/GZa+0o+m/3+BO4P2O3LwDl5ccpRIlAHMXE6grzZQfCMw1+FWlO2UVjYoq/Fln2VzebLphHZXhrBktrfIMgvKmPLKkBJH7wNd1RiiBU4jXns8ehcbS0baSEtoQ2kbJQkJHyAiuiSRClKUnlvJmrJqKAUAoBQCgFAKAUAoBQCgFAKAUAoBQCgFAKAUAoBQCgFAKAUAoDQxLBba4jnsNOkAgFxCVEA7wSJHwrVxT3OkKs4d1tFdR2X4WFBX4bboXXCOnQr122OmprTsoeBJ/1C4xjm+SJ+z4ftGlBTVsw2obKQ0hKvmEzW6il0I8q9SSxKTfvJKtjkKAUAoBQCgFAKAUAoBQCgFAKAUAoBQCg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4" name="AutoShape 10" descr="data:image/jpeg;base64,/9j/4AAQSkZJRgABAQAAAQABAAD/2wCEAAkGBxMTEhQUExQWFBUVFxoXFxcXGB8gGhsbHhgcHBcbHBwgHDQgIB8mIhkeIjEhJikuLi4uGCIzODMsNygvMCsBCgoKDg0OGxAQGzgmICQtLywvLDU0MiwsNCwsLCwsLCwvNCwsNDQsNCwsLCwsLCwvLzQsLCwsLCwsLCwsLCwsLP/AABEIALYBFAMBEQACEQEDEQH/xAAcAAEAAgMBAQEAAAAAAAAAAAAABQYDBAcCAQj/xABGEAABAwIEAwUGAwQFDAMAAAABAgMRAAQFEiExBhNBByJRYXEyQoGRobEUUmIjcsHRFSQzU5IXNENUc4KTstLT4fAWosL/xAAbAQEAAgMBAQAAAAAAAAAAAAAABAUBAgMGB//EADkRAAIBAwIDBQcDAwQCAwAAAAABAgMEESExBRJBEzJRYXEigZGhsdHwBsHhFDNCFSNS8TSCQ3Ki/9oADAMBAAIRAxEAPwDqFWJ40UAoBQCgFAKAUAoBQCgFAYrm4Q2krcUlCRqVKIAA8ydBWM4NoxcnhIhLnjfDkTmvGDAk5VhXyyzJ8hrWvaR8TurSs/8AFkU/2qYWkSH1L8ktOT/9kgVr20DquHXD6fNEZ/losP7q6/wN/wDdrXt4nX/Sqvivn9j4e2iw/urr/A3/AN2nbxH+lVfFfP7Gv/lrtf8AV3/mn+dO3Xgbf6VU/wCSMN122sgfs7VxRnZa0pEeMgK120isOuvA2jwmXWRjsO21srAetFIQfeQ5mI/3SkT86Kv4ozPhLS9mWp1pCgQCCCDqCNiKkFRsfaGBQCgFAKAUAoBQCgFAKAUAoBQCgFAKAUAoBQCgFAa97fNMpKnXENpAklagBHx/91rDaW5vGEpPEVkpmM9rGHsyEKXcKBiG06f4lQCPSdxXN1oom0+HVp76FMuu16+fUpNrbISMu0KdWnoVSITGo3T864yuH6E+nwqn/k2/kYE23El5lk3CEnqVJYAEwSoDKSOsQTGoBqPK7XWROp8Ppx2h8f5Nmw7FrlzvXFy22pRJOVJcPqSSmST5/HpUeV2uiJkbZ4J+07E7QJ/a3FwtXUoyJHyKVH61yd3LojorddWSdh2RYY37SHXv9o4R4afswn/01q7mbNlQgiTtuzrC0bWiD+8pav8AmUa0deo+psqUPA2m+CMOBBFmxp4oBHyOlY7WfiZ7OPgbH/xSw/1K1/4Df/TWO0n4sz2cfAf/ABSw/wBStf8AgN/9NO0n4sckfA4NxVcs3eIKYbTbWNuhwthQaSj2TC1rUkSTuQCQmANjqbKhDRZe5X3FTlTcY7dEd+wS5t1Mtpt3EONpQEoyKSRlSMvTTSI8qs4tY0PI1YzUm5rUkK2OQoBQCgFAKAUAoBQCgFAKAUAoBQCgFAKAUBiublDaStxaUJG6lEAD1J0rDeDaMXJ4SKBj3a9ZMyGAq5WCR3e6jT9ZE+hAO1cpVorYsKXDKsu9oU1zj7Gb9RTZtqQnNH7FvNG0BTigQPXu71Hnc43eCyo8MpLpk3LbshvrhWe8ukpVtJKnVxqdyQNz49T8YUrtdNS0ha8qwtC023ZNaNcktgOqSsc03EqC0GcwSlJACvA6xXF3MnnJ27BIvljYtMpystoaT+VCQkfIDzPzqO23udkktjYrBk1vxJ5vL5a8pQV8zTJIUAUbyFag7QROuhrONMmM64NmsGRQCgNCzFxz7jmcvkfs/wAPlnP7J5ufp7URHStny4WNzVZy87G/WpsKApGMdlmH3CnFlLja3DmKm17HckAgjXrp1O1d43E46HKVGLKhfdjL7SiuzuxmAlAUChU7EZ0k9J1gbx513jd+KOM7XKxuRx4jxrCV5LkKeaEaugrQQfyvbzrGpMaaVMpXOdmVtxw2nLpjzRccC7XrJ6A8F2yyQO93ka/rA2HUkDf5So1ovcqavDKse7qXuxvmnk52XEOpmMzagpM9RIMTXVNPYgShKDxJYNismgoBQCgFAKAUAoBQCgFAKAUAoCK4g4itrJGe4dCAfZTupX7qRqfXYda1lJR3O1GhOq8QRyzGu1+4fVysPYKSokJUoZ3VeGVsd0HfQ56jzuPAt6PCorvvPkvz7GvadnOKYgpLt8+WwZI5pK3Egie62DlSJiUymPDSKgVLuPqXFGzUFiKwXvh/ssw+3CStv8S4N1O6pmNYb9mPJQJHjUWdxOXkS40YotWG27jZcSrlBoKAYQ2jLlRlEhWsTmmI6esDk2mdEmjerUyKAUAoBQCgI6weuC9cJdbQlpJRyFJVKlgp7+YdCFeQ36xJ2fLhYNVnLySNamwoBQCgFAKAxvspWlSFpCkqBCkqAIIO4IOhHlWU8Ap2Ndl2G3BKg0WFHqyco2A0QQUDbokbnrXaNxOJylRgyjXXZTiNoSuxus/d1yKUy4TrI9rKRtqVjfbSakwu110I1S0Ut0mYrLtJxOxWW79gujUDmJ5a5AGywnKodZgzMzU2FxnzKqvwum+77L+Jf+Gu0qxu8qeZyHT/AKN3TXTRK/ZOpgCQT4VIjViyqrWFWnrjK8i411IQoBQCgFAKAUAoBQCgFAUPtP48/AIDTMKuXBIJghtO2YjqT7o20JO0HjVqcui3LCxs+2fNLur5lQ4c7NLq/ULrEXVoC+9lP9qQTOoIhCdTA89hVXVusPTVnp6NqoxwlhHWsC4etrNOW3ZS34qAlR/eUe8fnUKU5S3ZMjBR2JStDYUAoBQCgPhNAfaAUAoBQCgNTFA9ylfh+WHe7l5k5PaGaY19mY84rMcZ1MPONDbrBkUAoBQCgFAKA1r/AA9p9JQ82h1J6LSCPr6fSsqTWxhpPc5/xF2PWj0qtlG2VrpqpBOnQmQN9vHyipELmS31OMqCexTHDjWC6klduCBJ/aMnSEj8yB093YVPpXKez9xW3HD4T7y96/PqXThftbtbiEXA/DOa6qMtHf3txp4j41MjWT3KWvw2pDWGq+Z0NpwKSFJIUlQBBBkEHUEHqK7Fc008M9UMCgFAKAUAoBQCgOFcYYohjHlvXjS3G2QgtITAmEAtnXdOYknzEdCKr7lSk2ken4ZyRoxf5klX+3HbJZ+uZ77Q3UL+k8y0/qPIunB3aHaX5CEktPxPKX1iJyK2VvtorQmIFcKlGUNeh1hVUi31xOooBQCgFAauIYe28lKXU5glaHEiSIUg5knQ9CNtqypNbGGk9zarBkUAoDWw+75qAsIWiSoZXE5Vd1RTJHgYkeIIPWstYZhPJs1gyKAUAoBQCgFAKAUAoBQHw0BSOKOy+yu8ykJ/DOnXO0O6T+pv2T46QT413hcTj5nKdGMjnzmHYxgZUptXMtgQVFPeaIn3kHvIJAAJEdBmNT6N0ns/cVtzYQqd9e8t/C3a5bPwi6H4ZzbNu0T+9un46DxqbGsnuUlfhs4aw1XzOitOBQCkkKSoAggyCDsQeoruVrTTwz1QwKAUAoBQCgOS9s1ikXeHvKQkpWotOEgxAUkgKO2ylEeh8KgcQT7KTjvhnoOBTXPyy2ytPXc9NWjYjKhAjQQkadI2+FeHlUm92z6DGnBbJEJjfCyF/tGP2L6TmSpJgFQMjbYz7wqfacSnTfLU1j8yFc2EKi5oaSLNwZ2lqC02mJJ5TohKXvdUf19ATp3hoSelWzpxnHnpPKKvmlCXJUWGdPFRzqfaAUAoBQCgFAfCKA+0AoBQCgFAaSkv/iAQpv8ADcogpg8wu5hBnbLl+Mk+UbaY8zGufI3a1MigFAKAUBHrxOLlNvynO82XA7A5ehgpJmQrUbjrW3L7OTHNrgkK1MigMF6+hDa1r9hCVKVoT3QJPdAk6dKyll4QeiKFinAOH4mwm4tk8hTqStC0pIBJPvtnznaPjUiNadN4epwdKM1lFNtcTxHAHgy+OdaqPd3KCJ1LavdVp7B0121mrChc5WnwKq84fGpq9H4/c6/w7j7F61zrdRUgKKTIIIUACRBHmPnU+MlJZR5ytRnSlyzJStjiKAUAoZOMM3eKYpL/AOJNnbqKg2hsmYmNcpBO0STuDAANV1W5eSTd39pYS7JQ55rGei/f5L3kBxtgl5bsoU5eOXDaXAYUVShZBhQlR8ImRqR41zVXtPZZJ4TxejdVnGNPkljK21x7kRTOPIGHKYzHmkkRB9krzHX4neq+VnJ3iq49n98YPYRuoq0dPPtftnJbm8bBuGGGyl1K2ypSwZIgGOvlqD+YVUO0aozqz0aeEi1VynVjTjqmtWbGMYQzdJKVRmToFJjMkxsfnOU1zt7mrbvMdn06P88Tevb066w9116r88DUwDjG8wlSGLkc+0mEq1zJTtCD5ATkPwI3q9p1KV0uaGkuq/PqUtSnUtniWq8fz6HZMFxli7aDtu4HEHw3B8FDcHyNcpRcXhm8ZKSyjfrUyKA1MQw9LvLKiscpxLqcqiJKZgK8UmTINbKWDDWTbrUyKAUAoBQCgPCXUklIIJTGYA6idRI6TWRk91gCgNa7v221NpWoJU6rI2DPeVBVHyB3rKTexhtI2awZFAKAUAoDWu8QZajmuttztnWlM/M1lRb2MOSW5W8Q7ScMamblKyOjaVK6ToQMv1rqqFR9DR1oLqVm/wC2y2SqGrd1xMbqUlGvprXVWkurObuF0RX7jtlvXDDFu0nwEKWqIiNCOvlW7t4RWZP9jVVpyeIogcbxzFr9AZfStSAc0ckIEjYzlH36mtVWtqftKS+OTPY3E9OV/AuXYGzcZLhZV/VpypQYMu6FShrIhMA6a5h+Wrahn3Hm+KuGYr/L9jrlSCnFAKAUMn574lafwhzl216242pZIaBCloEyAtJBiQRqCJ8Kr6tKOS5/pbe/XNWp6432/wC/fsdCftUXdqEOhQS6hClDZQOih6EH7VCzyvQ8LCrKzuXKm9YtpdV1X0IS27ObJKSFJWs/mUsgjfbLA+nStnVkWVT9RXspZTS8kvvkruMcLu4c5+KtpdaT7aD7QSd5gap8+nhArWrCNxTdOZ6Tgf6kU6qjUWJ/J+Xk/wA8jPwjeJFs8+tXtOrcX1y6DTxql4hSbrwpRWySR72xqLsZVJPq2ywrQh1EKAUhadiNwRVcnKnLK0aJzUZxw9Uysf0XdYe6H8PWqNM7ZMzHQjZQ1PmJMeNXlvxGFVclfR+P5sU9xYTpvmo6rwOicFdptvdgNvlNvcaDKo91Z0HdUdiSfYOvrUqpQcdVqiLCsno9y+1HOwoBQCgFAadw86HWkoaCmlBfMczgFEAZITEqzEkeUVsksMw28m5WpkUBrNWDSXVvJQkOOBIWsDVQT7M+k/8AsVnmeMGMLOTZrBkUB8KQYkbaigMV1cobSVuLShKQSVKIAAG5k1lJvYw2kVzEe0TDWQM10hc7BuV/PKDHxroqE30NHVgupUcV7bGE6W9stzXUuKCBHkBmP2rtG0fVnN3C6Ign+1bE31RbMIQD7OVBWRB17yu75bVmVOjTWZyEZVamkIkVdO43cj9q86BG3MCAdx7KY8eori72zhs8+7J1VndT3RrscBuqMvPAHrAKj8zHSuE+MwXcj+x2hwqT78v3JO24Et0+2pa/iB9hUWfF6z7qS+ZJhwuku82yWs+HbVoyllM+KpV/zE1EqX1eosSl+30JVOzow1Uf3+pJoQBoAB6Corbe5ISS2PtYMm92LKi2ukRGS7c+qU6R5RX0CyeaSfkvofMuNRxcfnizodSyoFAKA49xhxBe4hdPWNmeUyyoodXJEkEg5lRIBIICRvHhUKvXxoWPPbWNFVq+rey6+779PU9YF2fWzBC3CXliCM2iQR4J6/EmoMqrexQ3n6gua6cYeyn4b/H7YJm94mtGjC32wfAGTp45ZitVCT6FfR4Zd1lmFN/T6mfBsZYuklbC84Bg6EEHzBE1iUXHc5XVnWtZKNaOG/zob6kgggiQdCDWCMm08o5Rxhws7aBxVvmVbOf2iRqUQQdf0+CvgfE9Vyzaclqtj3/BePKvDsKrxJ6eUv58vh4KdYx9j8KXkklDYAKfeB0ASdd/jXm5WdXt+zlu+vT1Posbql2PaLZdOpLtrkA6iQDB318aiSWHglJ5WSFx7hlq573sOfnHX94dfvU21v6lDTdeH2IdzZU62uz8Rw3xzd4YpNvfAvW/urBlSR+lR9oD8qtRpECrqDpXMeam9fAp5xqW75ai08TsmEYozctJeYWHEKGhHTyI3BHUHUVxlFxeGdYyTWUblamRQCgFAKAUBhu7pDSczi0tp/MtQA+ZrKTexhtIqeJ9p+GM/wCn5pkiGklUR1kwI8wda7Rt5voc3WiioYt23CSLa2nX2nVbj91Px96usbTxZzdx4IgrnjnGbwKDQLSF6jlpCYH6XFa9Nda1nK2ov25a/H5I2hC4q91EYeErx8hVy/Om61qWoeWun1qPPi1GHcjn5L89xIjwyrLvvHzJG24DYHtrcX5aAfafrUOfGKr7qS+ZKhwuku82ybscCt2gQhpOu+bvH5qmoNW7rVHmUv2+hMp2tKn3Y/v9SRFRzuKwZFAKAUBjYKiDmy+0YynSJ0nz8fOt5JJ6Gsc9T60Va5gBr3YMyPE6aHy1rEuXTAWep77HVZbrFEGZ5qF+UFTv8xXuOGyToRx4L6Hz39QRara+MjqNWJ58UAoDj/EWCYpZ3tw9ZNc1m4cLhSO93lSVSJzDUkyNNh5VCrUOZ5LCdGzvaUY13iUVjO2n0KlxU1iKWs989ySoAtsTCl6iTkRokAKJJWQdI9OfYqCJlnaWVOWKEM+L3+b/AGPfBfZjeX8LI/Dsf3jgMq2nIndWh30HnUK4vqdLTd+BcKLZvcM4ja4c7iAUtWVLxbbQRLqg2pYBMDLJkeAkGuntVIxfkea49Y17ypThSjos5fRZx9jY/wAqAKzltlFsESrN3gmQCcsROu0+GtZ7HzIK/S0uTLqe16aZ9c/sdCSoKSCIKVCfIg1xPKNOLw9GjnXF/ASpU9ZgRoVMDbTqnofHKfh4V2jUT0keu4T+ocJUrl/+33+/x8TRVxitaENtN5bhSwggjujXcfaDtrVT/pcYTcqj9hLPmfR1xN1IRVNe0/gXMKExIkbiqTHUuM9DHdWyHElC0hSTuDW0KkoS5ovDNZwjNcsllFUOH3eHO8+wWrJupuZ0mSlSfeTp6/er624hTrLkraPx/NvoUtxYTpPmparwOm8G9pVreBKFkMPmBy1nRSjp3FdZPQ6+u9d6lCUdVqjhCspepdq4HUjsUx61txL77TcgkZliTG8Dc/CtowlLZGrkluyqYt2tYcyQEKcfM68pOg0mZXAPwrtG2m/I5uvFFYxHtrWpRTbWgI91TiiTEdUJ21/Ua6K2SWZM07dvuor7vFuOXWqFuIT05aUtjSeuhO+09PKtZ1bWk8Sa+ptGlcVFmK/Yj2+Drp0S88BrMKUVHzPhPxqPPi1GL9hZ+RIhwurLvPHzJi04Gt0+2VuepgdfDX69Kg1OL1pd3C+ZMhwyjHvZZOWWFMtf2baEmIkDWPM7moNS4q1O/JsmU6FOn3Y4NyuB2FAKAUAoBQCgFAKAxItkgjKMsZoCSQnvGTKRodddeprdzbzn+dDRQS2/MnsrHiPnWuGbZRVsIublOI3irBaA4WkkTCkqEtZoO0z19RpXrOH1JU7eOfP6s8L+orihSqKVXWLktv8A65Jy07T761WEYhaynqtAyqjadyhXppvVnC5yVULe1uY81vU/PqdN4bxxq9t0XDWYIXOihCgQYIMGOlSYyUllECtRlSm4SJOtjkaOO3imba4eQAVNMuOJB2JSgqAMaxIrWTwmzpSgpzjF9WjlPZbgVviT67y/uEPv55TblQkkagqT1TCdEJ0hOumlee4jc1Y6RW/U9dRpQhFRjsjvCUgCBoBsKoCQfm/G7JD17iKEtJeuri8cYYTslsJJLrpAI70RqRuFEzV3F1XKklLEIx5pefgttt8+40SznxLBxNwfa4XhL6hK7h5DbJckwSXErUEp6DuT490VJhVlUqLwOk4KEGWPCrblMtN/kbSj5JA/hRvLyfH7mr2tadTxbfxZ8bxNlThaS4guASUggmJg/bamHjIlbVo0+1cXy+JDcT8HMXcqjlu/3iRudIzD3to8a2jUcSw4dxivZ4j3oeH28CjWrz+H3BN6lagtIQHAcwgHoevpofKo13ZqtTUaWFh5wfS+EcboV32ilnTHmvcWLh/FFOtOPOQlGdWQ6ABtPU/I71TXdvGnUjThq8LPqz0dtXlUhKpLbLx6IkMNvkPtpcbnKqYkQdDB+1R61GVKbhLdHelVjVgpx2IvH+GGbiVf2bn5kjf94dfXepVrxCpQ03Xh9iNc2VOtrs/Eqlk5id20lCXnVMj9nq6QgAAaETJER0NX1e5t6D9rffYpaNvXrL2diRseARoXnZ8UoH0zH+VV1XjL2px97/P3J9PhS/zl8CbtOErRGvLz/vmfptUKpxK4n/lj0JcLChHpn1Ja3tG2/YQlHTupA+1Q51Jz7zySo04w7qwZq0NxQCgFAKAUAoBQCgNO5xVhsSt1A6e0Jn0Gtd4W9WbxGLOM69OCzKSIq84ytUbKU4f0J/iYqVT4XcT3WPUjT4jQjs8+hD3PHxIhpnvHQZlTr00A1+dTYcGWfblp5ESpxbT2Y/ExrxLFnSAhlxGnuskA/FQNSYcNtY76+r+xU1f1FBaurFejX8kVizt624Gbl1bZVBOZegBkSck6b6fSpMLagtYwXwOdPiruaTqU5uS8tM+WuPsSWHcEodTnVfW4nXunN16yUmurqY0SKK445OnPlVCT9dPpksfDFlZ4atxbl404tYCRG6RqToFHeBr5edaScp9Cp4jWvOJQjGFFpLL9enVLbX4mTF+IjiBFlYJLhdOVxwpISlHU69N5J8NJJFb0qLbN+G8GlbS/qLrTl1Szrnz+3xOq8LYGiytWrdBzZBqqIzKJlSo6SSYHQQOlWkY8qwdq9Z1ajm+pK1scRQFF4n7Mba4Vzbcm0fBzBbeiSehKQRB80xvOtcZ0YyLC34jUp6S1XzIzDeMsRwpaWsVQp62PdTcoGYjUwSr3v3VQqNddjR3fClvDR/L+C9t7ynVXsv3dTVxjBn03n9L4Ly7pt4FTiB3lBao5gyzmEzJG6SVaAVyo11GHY19GiUm0+aJB8XcXYhetJZVh7jfJWh5cIcJBSFESMvdSQevhvUqnGlB55lr6GteTqwcGtzNaXeKYqoM27KrVsmHHTmhPU9+B090amaxUq0qKzJ5fgeesf05QoS5pvnfmtPhrk2ce4Pawy9wtLSlLccLnOcV75hIMJ2SO8rTfXUneudrcyrqbeyxgncahH+hqLy+mMF1rc+YmtiNg2+2W3UBaDuD9wdwfMVlNrVHahXqUJqpTeGjlnE/DdzYhwsKUq2cBCo1yg9FD/wDVdOWnVaclqtj6Bwfj6rw7KT5ZvRro/T7G1cYun8Kw1ZqhS1JbA95H5iR4z18yap4W0u3nO4WiTfk/A9rK4XYwhQerwvNFtKgIBIk6Cep6wKqMN6pFnlLRshuD7BbLCkLTlPNWQPLQA7+VTeIVo1aqlF9ERLGlKnTcZLqycqATRQCgFAKAUAoDDc3bbYla0oH6lAff1rpCnObxFZNJ1Iw1k8EPc8YWiJ75WR0SkmfQnT61Mhwy4ljTHqRJ8QoR65IW74/1hpnTxWdfkP51Np8G09uXwIk+Lf8ACPxMDeKYo+CG21gK6pbgDWNFH+dS48OtYPLWfVlTcfqCNNNTqpfDP3NlvgzE3iC65kETK3CY02hM61IjGhBezFfAorj9VW+/NKT/ADxwemOCrNtRTc37YUNChKkpIPWSon7CunaSeyIU+NXlSKlb27w+rTeV7vuWbBuG8KKv2XKeUkay5n+JTMfSucpz6lPd8S4qo/7mYp+XL88Z+ZZbLDGWp5TSG51OVIH2FaNt7lPVua1b+5Nv1eTbrBwOe9q+GiGbnKFZVctY17yT3kyRsNCP9+u1J7o9Z+l7rE50Hs/aX0fx0+BcL3sUsVpU40t9BUnMhsLSUgkSBKkTE6amqqPE6qeJJHt+RHKrLC02LoTitg6W1mArMtJTEhRQUnKv0noIOut3RrUqmzyRK8KrX+28M73wlb2QYSuxS2GnAO8gQVRoMxPeka+1qNasIKOPZPNXEqvNiruibrc4CgFAKA5923PKTYNhPvXLaSnooZVqCSOolIMeQqPc9zcs+ErNfbOn2Kcwxc4a8bmwUcm7tuScqkjpHXrHUdPCvK0byFxFUrjfpI9vdcPcczpbeH2Ow8E8a2+ItBTRyuADmMkjMk9fVM7K+21R7i2nRlh7eJXKWSy1HMnKu2l1du/h96EFbbKnULjoVhIH0Co8xVtwxpqUOrwQOJWv9VbypZxnr78/sVO97RwtQbs7dby1CEyDOaNIQmSr002qy7LCzJ4PJ236XqS1rzx5LXT16fM1cXxHGrUN3Ny3ymlOJQG4QMxIKssarGgOp20rWnUo1G4weWW8v07ZxpOONf8Ak28rz6I6KpAUmFAEKEEESIO4IrQ+fpuLynqupy3izAE2j4uLNbYyypTJUJTA7xCSZKSDqNxOnl1aVaDhPZnveA8ZrSwqqeVtLDw/J+fn19d/OHYoi9vGFEZQ02VZSf8ASZumuvQ7dKqq1vK0tppa8zxnyPc0q8bm4i3phbeZMcPXxW9dtlZUEO92dwDII9ARtUO7oqNKlNLGVqS7Wq5VKkW84ehO1Xk0UAoDDc3TbYla0oH6lAff1+tbwpznpFZNJzjDvPBD3fGFqjTOVn9An6nSptPhlxPpj1Ik+IUI9c+hAv8AHbqzlZZAJOkkqJ8NABr86sKfBoLWcs/IgVeLtLKSXmz43aYvckCHGwep/ZpH2P3NTIWlrT2in8yhuv1LRgm5Vs+Uf4JGz7M3V5lXL4CifdlZPmSqK7KpGKxFaHnrn9VR5s04N+Lbx9yLxHhlC3zZ2DTlw8j+0cKhlSRqodEp2iVHfTesusoR5pvCLXhlW7uY9tVwk9opdPFt/L4+RIX/AAVf4MEXi+StCVhCgglWivGUCAYiR1I8a40rulXfItybe2cbmi6c+v1Ok4ffNvNpcbUFJUJBH2PnRppny+vQnQm6dRYaITjXF1ttpYYlVzcHltpT7QnQqH2Hr5VmKXelsi14Hw7+qr80l7EdX5voiYw/sUsuWjnreW9EuKSsAFR1MDKarJ8Tq8z5cYPo6ppLBq4x2HWxE2tw6ysDTPC0kzpqII9dfStqfFZrvrIlTTWCsuYZj+HnKWzdtjXMmXR4nUQ4PiPSp0Lm3qdcfIpLvgFpX15eV+MdPlt8jAe0pTa8lxaLbI9oZiFA9e6pI8+tdlSUlmLKap+lWl7FT4r+f2MGM8RHFcllaMOFbi06qgZYO5CZ7o3J6RR4opzm9ES+EcDq2tftakk9MYWevrg/RVujKhIPRIHyFeYerPWlb4txPC1tKZvnrcoO6FLGYEGJSAcwUCdxqNfOpFCFdS5qaZh46n59fxhOHXRVhd2441MkLSQlUE6KSdFiNM0A7xFelt6lXlzNYZDrUKdVYksneOCMfN9Zt3CkhClZgpIMiUqIJHkYmOkxrE1YwlzLJ5q5o9jUcETtbkcUAoCn9rVlzcLuIElvI4NtMqxmOvgkqrnVWYk3h8+WvHz0KxZ3AcbQsaBaUqA9QD/GvnlSDhNxfR4PqkJ88VJdVkh8U4elwP2yzb3CdQpJgE+cbeo+INTrbiDprs6i5o/NEK6sI1fahpL5Mu/Z72jrddFliCeXdbIXEJd8B4BR1gjQx0Oh7XFrBw7Wi8x+hSyjKEuWawzDxt2vNW7rlvbsC5LcpcWVQhKpiIynMAdDqNa3t+HucVKcsZ28TRzNns47RLK5IYLLdm+YyoAAQsnfIQBr+k6mRE1i7s6sPazzIRkj7242rv4W3uG0labW4S64gbRGij1gHTQe+T0pwycVUcX1RzuaXa0pQ8U18VgoNxxY9iKm7TD23EOumFKOmUe8ZTMJHVW8VbSUaSc57I8tw79OdlV567Uktl09Xn6FlxDsasmLR5164eU420XFLlITmSkqUcuUmCfEk1XR4lUnUUYpYbPWdmkiq2nBCLmyt3UQw/ywZHsq17pUBsYg5h47eFm6mG09UeMnx2paXtSD9qHN71449/T4MrDLl1h1wVPIV3iQudliZJCties+etc7i2p3FPl2xt5Hr+G8Wpzfa0pc2d119/mT7nHzPRpw+uUfxNVK4NV6yXzL18Vp9Isi3uOX1yG2kpO86qMfb41Lhwekn7Um/kRanFp40SR6/o/F7glJS6Ad80IT/CpULa2p6qK+pRXH6koJe1Wz5LX6GS94JDADl7dobBjRIKlq8QJ1001g/Cu8Z9IoqYcdndScbak5Pxbwl4Z/79D5g7mDBWVxL519t32fIQ2fuKy+0MXUeMOPNBx9I7//AKX7nUcIYtw2k26Ww2dUlsCD0JkdajtvOp4u6nXdRqu3zdcm9WCMeHlwknwBP0obRWWkcawfh9D4FzeOP27TqlS/+HzNZioj2wvSVSPZgRWLuvcUk+xgpNdObD+GP3PrtKlGMFHZLQ6V2Wrl68wu4dF4wtpLzSjqlSDGY6nMCc6NJ7pQY1qur1OenC4jHkllprqmv+vedEsPB6xDsQHMJtbxbLZ1yKSVEGTsQoaAQNZPnXWHFXj245ZznQhPdZMtpwtaYAhV/duKunwcrWkd4giEgqOpEypR0A088SuKl4+ygsLqbRhGmtCFY7YcTuV5LOybUoSSkJW4Y6TChHr1rarZW1CPNWnhe5GVJvZF07OePnb1561u2Rb3DSQrKAoZhsuUq9mCUnfUL8qi3NtCMFVpS5ovqbJvOGWDGuNsPtcweumkqSQFIScywT4oTKh8q407WrU7sTLkkUTF+22z7wYtnHliQkrCUpPgdyqOsQKnQ4ZU/wApYRrz+BWn+0fF7iPwrCLdJ0zIbBPSZUvu9PDrXR0bOl/cnnyz9jrChWqd2JXeJjiZa511dLUAcuTmHrPQd2ultc206nZ0o+/H4zetZVadPnm/cX/hzsksi006/wA5altoUptSgkBSkAqHdAVoT49Kvo0Y4yzytbiVXmcY433LhYcF4ezBbtWgQZClJzKB8ZVJ6V0VOK6EKd1WlvJk8lIGgAHpW5wyfaGBQCgNfEbMPNONKJCXUKbJG4CklJjz1rDWVg3hJxkpLofnLhrEg3cRcrKOQ2ppKSI1C9QfPp8B4V5riFrJ02qUdZSy/gfQLC5jzKVSWijhFq4exvnMKdcyICVK2OyBsVfX1iqi7tOyqqnDLzj4lra3Pa03OWn2PeMYa3eMgpIzRLTg6Hpr4GNaxb3E7Wrh7dUZr0IXNPT3M0cCwd5lk26kNZHFhx91JJWtKRKWSCPZzQoxExB8+11c0qtTtk3lLEV0Te8t98aeRBocOnGS58Y6/Y+cbWjAZ5qu46iOWpO5IOiY6j7VnhlWr2nJHWL3+/5ud+I0qXZ88tH0+x3bhW9U/ZWzrmqnWG1q8ypAJ+9ca8VCpKK6NlMtjZscJYZUtTLLbSl6rKEBJVG0wNa0lUnJYk8mcFa7X3VJwi7KRJKUJOk6FxIUfgDUmwSdeOfzQ1lsQGCFvkNcohTYQkJI8AIq5lnOp8ku1U7efarEsvJtPMpWClSQpJ3ChIPwNYycIzlB80XhlZxrh7DWG3H3WEAJEmCRJ6JSMwEk6AV0jKb0Rc2nEOI16kaNOo8v0+L06Ffw/ia4t1NuO2Cba0eISlaWijT3Tn2VA12EiSKz7EspSy0Xt5+n3OjntJSmtdXlN+nTPqdAvr9plsuOLShA94nTyjx+Fc0m9EeNo0KlafZ045fgQXAHDX9LXC8RvETbIJbt2VDRcdVeKR13BUSNkwY17dOiuzhv1Z9N4Xw+NpQVNb7t+L/NEdLxDgrD3kZF2jOUbZUBBHopMH61Vxuq0XlSZZYRyXiDg+9wZxT9kVXFmZK0HUoGk50j6LSNANYG9xb3kK65Z6SKviPC6N5DE1r0fVfx5GfCe0O0d0WVMKj3/Z84UP4xUh0pI8Zc/p67pawXMvLf4P8Ak1eK+L0La5FksuPvEITyxsCYOp6nbTUTOmlZjDHtS2RJ4RwSs66ncQxFdH1fT7+HTxI5OJ4q3ZKww4aopgtAhhwkSoknSUlRJkKGk61pzUXLtOf5nveeXLy4L12Ndn71kV3V13HlpLaWgQcqMwJKiNMxKRAB0A11MCt4hdxq4hDbfJiMcHUqqzc472w/1jEbO1OrbbanlgDXVRGp8DkAgeJqxoVOxtp1Fu9Edbal2tZRe27KpxLw80GVOspDLjQzhSNPZ16dfA7zXOyvajqKnUfNGWmuu5ZXlnT7NyisNamniV0/iRtltZkuC35Ny/GULMq0JBlfdAnzNd6EafD+0jLuuWYx3wtPhqVlK3qXDXKvV9DfsOCbZEZ8zp6yYT8h/Oo1Xitefd0Ra0+G0Y97UnLLDmmhDbaUeg1+J3NQalepUeZyyTKdGFPuLBs1yOpXePv80V++n71ZcK/8hejK/iX9h+qO3WkZERtlEfKvcI+Wy3ZlrJqKAUAoBQCgKXivZjY3F0q5cC+/qttKsqFKO6zAzSdzBEnXqZ5OlFvJOp8Qqwp8i+JUOP8As4Rbt86yQ5ywIuGwuSWwQolIUCdIk6naY0NcK9umsxWq29SwsOIty5Kr3/MfY8cPYo0+hQaGVLZCEjyA7pH8vKvF3dvUpSTqPV6nvbavCrFqGy0N23vW1pKkqBSFFJOwkGCNfOuE6U4Pla13OsakZLKemxo8RYGm6QlKlFJRJSRtJHUeGlSLS7lbSbSzk43Vqq8Um8YMWBcbYhhKkt3AN1a+ynXVIGgyq3Gnuq08KtVC3vFmHsy8Pz6oo69vUoP2tV4nauGuJLa+aDtu4Fj3k7KSfBSdx/HpVZWoTpSxJHJPJg43xG1Ys3VXkKZUnIUHdZOyUjqdJ8oJ6Vm2hOdRKG4eMan5hVfusLW7ac9hhaiEZjuN8pMZVEAivSxlGXsSacluQLizo3C/3YJ+pKJ45xFtIzmQdQVtgSIGxgT/AOaJU5P2WV1X9OWecuDXvf7l14V4dvsWeYevmw1ZtlLgTlgPaAgAEklJG6toJA3NQrm6hRi4weZfQlcO4TQs8unnL6vf0Ot8V8Pt31q5bu6BY7qhulQ1Soen2kVTUKzpTU0WzWTm2Cdj7q3EnErkvNNHK20gq7yQe7mUfZB6gax7wqyq8TWMUlr4kajaUqTbhFLLy8dTrlrbobQlDaQhCAEpSkQABoAB4VUyk5PLJRkrUCgK1jHAGHXOYu2reZRzFaBkUT1JUmCZ86k07utDaRhxTPOEcMYZho5jaGmSAf2ri+9G6u+s6CPDoKzOvXr6N58gkkYsU7SsLY0VdtrJBIDUubdJQCAfUiswsq89o/HT6mOZFbxHtwsUEBpp57xMBIG+mpmfhGu9SIcLqvdpGOdFcue2HEnv82skITrqUrcPhoRlEgz0+2vX+itqf9yp80jeMKs+7F/Ai7e4xG4vU3V2hA/ZcpRECEglQ7oO8/SuF1VtewdOm9c5/PcWNlbV6dXmktNiwONhQKVAEEQQdiOoNVCbi8ouGk1hn1KQAAAABsBsKw228sJY0R9rBkUAoCvceD+pr1AhSD696NPnPwqx4X/5C9GQOJf2H7jseA3BctbdwiCtltZA6ZkAx9a9xF5SPl1WPLUkvBs362OYoBQCgFAKAUAoDj3HHZS4XHLixKdSV8j2SDpPLO28mDEbCai1KGdvgXVpxJJKNT4nOF3biECzfSplIdCnJSQsA75kn57dKrp2yjVdZL2sYSPQU7nnpKnn2c5yXixxsu3S0N5VW7bYKl+cSDP0jyNefq2ip0FKek29i8p3LqVnGPdS3JWzum7hvMnvtqkajQwYMg+lRalOdGfLLRok05wqwytUyEXhrtg8m8w8lKke21uFomVJjqD+XykagVZ298qy7G467P8APr8Sru+H8vt0vh9vsbPFXFjWKvtOKBTZWbPOebKoKnDA5YOypVlQDA0Kz1rs6U7anyQ/uTfKn4Lx9yy/XBVZ5nl7Ix4baOXSkXN2BoB+HYSIaZR7oSgaDSIHkJk7Qa1SFunRof8AtLeUn1y/zy0Lmys9FUqb9F4ExiFkh5BQ4kKSfmD4g9DrvUOlVnSlzQepY1acakeWSLL2KYivkP2bq867RwJTvPLUO7udgQRHQQKsr1Rly1orCkvmealB05OD6HQ7q6Q2Mzi0oT4qUANp3Pp9KhKLlokYIC/4+wxpOZV6wR4NrDiv8KJP0rvG0ryeFF/T6mOZEPc9r+EpGj63NDolpflp3kjefoa6rh1d9PmjHOisXfbqCsptrFbgI7pW5CifNCUq+QV8qkrhfKsznj88TCk5PEUQ9xxrj1yISEWqdiUoCTt+sqX8RWH/AEFLd83z+mhKhZ3E+mPXQjEYTiaxldxF7KYkB51XWdioCtZcStl3KfySO8eF1H3pfuYLfgBoHvurUPBICf51pPjNRr2YpfP7HaPCoLvSb+X3JJng+0Tu2VaRKlK+ehGtRpcTuX/lj3IkR4fbrpn3kmxhjKIytNpI2IQJHxiaiyuKsu9J/Ekxo047RXwNuuJ1FAKAxXN0hsS4tKAdAVKAH1reFOc3iKz6Gk5xgsyeCCveM7VEgKU4R+QafMwPlU+nwu4nusepDqcRoR2efQhbnjtxRCWGQCTAzEqJnQAJEaz61OpcGj/nLPpoQqnFpY9mOPUk8M4Wxq9KipSrVKf7zM0DInupSnMfU+NWdHhlGKwoL36/UprnjbT1nn0LHYdi6M6V3N0t3WVpSiM3gM5UTG3SfTep8bZR0KipxeUs4Wvi9TqduwlCEoQAlKEhKUjYACAB6AVIWhUybk8syVk1FAKAUAoBQCgFAKAhuIuGLW9QUvtBRiErGi07apVv0HlpWsoKW53o3FSk8xZxzifs9vrDmqtSp63WClWQSsJ/WiPM95O2u1Qa1pGTTazjVF/acUTTjnlb0fgyvWWPjJasJ/ZJbcCnFFWioVPTpqSQesVV1LP2qlV+02tF7i8p3fs06a0Ser95csFxlVw89lA5LcJSr8yp1PpH8PGqa5tVQpx5u8915Ftb3DrVJY7q6+ZoWODW7q3kNurLaXkrcaEcsrGbKNpIEqHxqRVuq1OMZSisuLSfXGn8EaFnQqVJOL2eq6FpqqLUVgFLwvEMTTcXSrQFjnqAUspAgJnLBI69SBNeicrWnRhGo84W2+556dCtXrSlGONfQ0sNwdd48+i4fdcLKozFRPeJOf2pOpTv1itri97CnCVOK9rp5dNvUzbWSqznGT7pOscE2qRCgtZ8SqPtAqunxW4bysL3fcsI8NoJa5ZvNcM2idmE/GT9zXCV/cvef7fQ7KyoLaJJtMpSAEpCQBAAEaDYVFlKUnlvJIjFR0SPdamwoDyFakQdgZ6ddPXT6is40yYzrgFeoEHWdY0EeJpjTIzrg9VgyaN7jDDWjjqEneJk/Ia1IpWtap3ItnCpcUqfekQF/wAdspH7JClmNCe6n+f0qfS4RVffePmyFU4pTXcWfkaVpiuJ3xItWVR1LadBAkgrVoDrtp0qyo8IordcxWXHGJR3ko/Uz3HZ3dgpN4+hClJK8ufOsCRnUqSEJQme8vNGwGYmrOFuoLCSRUS4kqmqy/N/mdfDBPcIdnFscqrkfiGniQy606cg3IC05QoE5SJBUmdNNJ7QpLqRLi+ntDRrdNHVsKwO2thDDLbQ09lIkwIEncn1Nd1FLYqaladTvPJIVschQCgFAKAUAoBQCgFAKAUAoBQFD4v7L7W7zONf1d4yZQO4pXTOnptumNyTNcZ0k9iwt+IVKektV8zkWL4ViGFLKFkoSuQlaTmaXtJTIidtwFVAuLSnN/7kc/n5oehtOINrNKXu/PqbXDnElvb2yhlVztzI/tFSY7w2AEbx5TVTeWNavXTz7P0Rb2t5Ro0Wse19WWFjFlMWiXbs98k90AA6klKY2mP/ADVdK2jWuHTobfmWT415UqCnW3/MImbd4LQlYkBSQoTvBEiahzi4ycX00JcZc0VJdTJWhsVfgCFMuuR3lvKn5Ajz941a8V9mpGHRRX58it4brTlPq3+fUtFVRZCgFAKA8uIkESRIIkaET1B8aynh5MNZWCNxTHmLcQ4uVAewNVH+A+JFSqFnWr6xWnj0I9a6pUdJPXw6lWv+PlGQy0APzL1MfujQH4mrSlwaO9SXwK2pxWX/AMcfiaFmrE785Wg87GhyDKgTr3yAEjbTMas6NhRg/Yh+/wBSsuOIzS/3J4+XyW5acD7GbpyDcuoYH5U99foYISPUKPpU+NBvcp6vFKcdILPyL/gfZdh1vBLZuFgyFPGQNIjIAEEde8D9q6xoxRX1eIVp6J49C5NNpSAlICUgQABAA8ABtXQhNtvLIHiDBXHVqKdUOtobXlUEuIyOFaVtkpKSZVqFR7Ig1rKOSRRqqK13Tz5arqe8Gwu4lK7t0uFCiW0yk6kQFqyNIEhJICQCBmUSpXdyEn1MVKkNoLff8bf54a5nq3I4oBQCgFAKAUAoBQCgFAKAUAoBQCgMV1bIcQptxIWhQhSVCQR4EVhrJtGTi8o5Txd2PJVmcsVZTqeSs92dNEK6dfanXqBXCdH/AIltb8Ta0q/E5fet3NqtDVw2oBpZUG3B3SZ70HYg+RioNS3WZPZtYz1LyjcqSjh5innBO/00L65YClBltshZClDvOToAdj0A06mqr+ldpRm0uaT0935+xa/1Kuq0E3ypa+/8/ctmF4uh9ToQDDSgnN0Vvt8vrVRXtpUVFy/y1x4FnRuI1XJR6dSI7Ov81V/tVf8AKipnF/769F9WReF/2X6v6ItFVRZCgMF1eNtiXFpQP1ECukKU5vEVk0nUhBZk8FZxrjdtHdYAdV1UQcg39Cft51aW3CZz1q6Lw6/wV1xxOEdKer+RXFYzf3ZUlvmKnQoZQdjpHdGbXzNW1Hh1CGMRy/PUqq3EarXtSwvgWPAeyG9ekvlNsnpmhajt7qTAG+5nTarKNGT3KWrxKlHu6nRsB7LLC3ErQblfVTu3wQNPnJ13rtGjFFbV4jWns8LyLs2gJASkAJAAAAgADYAdBXUgtt6s9UMCgFAKAUAoBQCgFAKAUAoBQCgFAKAUAoBQCgFAKAUBHY5gdvdt8u4aS4npO4PilQ1B16VrKKludaVadJ5g8HHuK+x95rv2Si+jq2vKHEiN50Svr4HaAajyotbFzQ4nCWlTTz6FQViVxasKtVtOW7hIWFEFDkE9QQDrG/gI2qsq2MZ11Vlrps9vz/svaN9ig4QfXdEnwbxCwwyW3VFJLhV7JIghI6elQeI2VatV54LTGPqTrC7pUqfLN9fsSN3x4wkHloWs6RMJSfHWSfpUanweq+80vm/z3nefFKS7qb+X58DUTd4vd5eRbupQv2VIaISQdQS4oQNI1kDWrSjwijHdOXr+fUqq/GZa+0o+m/3+BO4P2O3LwDl5ccpRIlAHMXE6grzZQfCMw1+FWlO2UVjYoq/Fln2VzebLphHZXhrBktrfIMgvKmPLKkBJH7wNd1RiiBU4jXns8ehcbS0baSEtoQ2kbJQkJHyAiuiSRClKUnlvJmrJqKAUAoBQCgFAKAUAoBQCgFAKAUAoBQCgFAKAUAoBQCgFAKAUAoDQxLBba4jnsNOkAgFxCVEA7wSJHwrVxT3OkKs4d1tFdR2X4WFBX4bboXXCOnQr122OmprTsoeBJ/1C4xjm+SJ+z4ftGlBTVsw2obKQ0hKvmEzW6il0I8q9SSxKTfvJKtjkKAUAoBQCgFAKAUAoBQCgFAKAUAoBQCgF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school.discoveryeducation.com/clipart/images/sandwich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412776"/>
            <a:ext cx="3096344" cy="2043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ejčastější organizační forma výuky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učitel </a:t>
            </a:r>
            <a:r>
              <a:rPr lang="cs-CZ" dirty="0"/>
              <a:t>souběžně a přímo vyučuje větší skupinu žáků (třídu, skupinu, kolektiv), řídí učební činnost všech žáků </a:t>
            </a:r>
            <a:r>
              <a:rPr lang="cs-CZ" dirty="0" smtClean="0"/>
              <a:t>najednou </a:t>
            </a:r>
          </a:p>
          <a:p>
            <a:pPr>
              <a:buFontTx/>
              <a:buChar char="-"/>
            </a:pPr>
            <a:r>
              <a:rPr lang="cs-CZ" dirty="0"/>
              <a:t>probírána stejná látka, stejné úkoly ve stejném </a:t>
            </a:r>
            <a:r>
              <a:rPr lang="cs-CZ" dirty="0" smtClean="0"/>
              <a:t>čase</a:t>
            </a:r>
          </a:p>
          <a:p>
            <a:pPr>
              <a:buFontTx/>
              <a:buChar char="-"/>
            </a:pPr>
            <a:r>
              <a:rPr lang="cs-CZ" dirty="0" smtClean="0"/>
              <a:t>uspořádání </a:t>
            </a:r>
            <a:r>
              <a:rPr lang="cs-CZ" dirty="0"/>
              <a:t>učebny je stanoveno zasedacím </a:t>
            </a:r>
            <a:r>
              <a:rPr lang="cs-CZ" dirty="0" smtClean="0"/>
              <a:t>pořádkem</a:t>
            </a:r>
            <a:r>
              <a:rPr lang="cs-CZ" dirty="0"/>
              <a:t>, v popředí je místo pro učitele. </a:t>
            </a:r>
          </a:p>
          <a:p>
            <a:pPr>
              <a:buFontTx/>
              <a:buChar char="-"/>
            </a:pPr>
            <a:r>
              <a:rPr lang="cs-CZ" dirty="0" smtClean="0"/>
              <a:t>organizaci </a:t>
            </a:r>
            <a:r>
              <a:rPr lang="cs-CZ" dirty="0"/>
              <a:t>školního dne určuje rozvrh </a:t>
            </a:r>
            <a:r>
              <a:rPr lang="cs-CZ" dirty="0" smtClean="0"/>
              <a:t>hodin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Hromadné (frontální</a:t>
            </a:r>
            <a:r>
              <a:rPr lang="cs-CZ" dirty="0" smtClean="0"/>
              <a:t>) vyučování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má vliv na pedagogickou komunikaci zvolená organizační forma výuky?</a:t>
            </a:r>
          </a:p>
          <a:p>
            <a:r>
              <a:rPr lang="cs-CZ" dirty="0" smtClean="0"/>
              <a:t>Organizační </a:t>
            </a:r>
            <a:r>
              <a:rPr lang="cs-CZ" dirty="0"/>
              <a:t>forma by měla odpovídat povaze úkolu žáků. Ve škole často nemůžeme organizační formu změnit. Co změnit můžeme</a:t>
            </a:r>
            <a:r>
              <a:rPr lang="cs-CZ" dirty="0" smtClean="0"/>
              <a:t>?</a:t>
            </a:r>
          </a:p>
          <a:p>
            <a:r>
              <a:rPr lang="cs-CZ" dirty="0"/>
              <a:t>Jak se odlišuje pedagogická komunikace v hromadném, skupinovém a individuálním vyučování?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diskusi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171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Hromadné vyučování: Kdo s kým?</a:t>
            </a:r>
          </a:p>
        </p:txBody>
      </p:sp>
    </p:spTree>
    <p:extLst>
      <p:ext uri="{BB962C8B-B14F-4D97-AF65-F5344CB8AC3E}">
        <p14:creationId xmlns:p14="http://schemas.microsoft.com/office/powerpoint/2010/main" xmlns="" val="259991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Hromadné vyučování: Kdo s kým?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28800"/>
            <a:ext cx="4296728" cy="440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Hromadné vyučování: Kdo s kým?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723629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Hromadné vyučování: Kdo s kým?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98244"/>
            <a:ext cx="8229600" cy="289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1) Formulujte hlavní výhody a nevýhody pedagogické komunikace ve frontálním vyučování.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2) Jaké metody pedagogické práce jsou vhodné ve frontálním vyučování a jaké naopak vhodné nejsou?</a:t>
            </a:r>
          </a:p>
          <a:p>
            <a:pPr marL="109728" lv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404</TotalTime>
  <Words>185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Pedagogická komunikace 3. lekce: Hromadné vyučování</vt:lpstr>
      <vt:lpstr>Zpětná vazba a sebereflexe</vt:lpstr>
      <vt:lpstr>Hromadné (frontální) vyučování</vt:lpstr>
      <vt:lpstr>K diskusi</vt:lpstr>
      <vt:lpstr>Hromadné vyučování: Kdo s kým?</vt:lpstr>
      <vt:lpstr>Hromadné vyučování: Kdo s kým?</vt:lpstr>
      <vt:lpstr>Hromadné vyučování: Kdo s kým?</vt:lpstr>
      <vt:lpstr>Hromadné vyučování: Kdo s kým?</vt:lpstr>
      <vt:lpstr>Otázky k lekci: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28</cp:revision>
  <cp:lastPrinted>2013-03-04T16:14:56Z</cp:lastPrinted>
  <dcterms:created xsi:type="dcterms:W3CDTF">2013-02-18T11:49:40Z</dcterms:created>
  <dcterms:modified xsi:type="dcterms:W3CDTF">2014-03-10T15:14:24Z</dcterms:modified>
</cp:coreProperties>
</file>