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235C-AE34-4886-91F6-0AA69C83009E}" type="datetimeFigureOut">
              <a:rPr lang="cs-CZ" smtClean="0"/>
              <a:t>27.3.2013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B221F5F-764E-4C21-B803-ED1691CD4C7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235C-AE34-4886-91F6-0AA69C83009E}" type="datetimeFigureOut">
              <a:rPr lang="cs-CZ" smtClean="0"/>
              <a:t>27.3.2013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21F5F-764E-4C21-B803-ED1691CD4C7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235C-AE34-4886-91F6-0AA69C83009E}" type="datetimeFigureOut">
              <a:rPr lang="cs-CZ" smtClean="0"/>
              <a:t>27.3.2013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21F5F-764E-4C21-B803-ED1691CD4C7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235C-AE34-4886-91F6-0AA69C83009E}" type="datetimeFigureOut">
              <a:rPr lang="cs-CZ" smtClean="0"/>
              <a:t>27.3.2013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B221F5F-764E-4C21-B803-ED1691CD4C7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235C-AE34-4886-91F6-0AA69C83009E}" type="datetimeFigureOut">
              <a:rPr lang="cs-CZ" smtClean="0"/>
              <a:t>27.3.2013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21F5F-764E-4C21-B803-ED1691CD4C7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235C-AE34-4886-91F6-0AA69C83009E}" type="datetimeFigureOut">
              <a:rPr lang="cs-CZ" smtClean="0"/>
              <a:t>27.3.2013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21F5F-764E-4C21-B803-ED1691CD4C7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235C-AE34-4886-91F6-0AA69C83009E}" type="datetimeFigureOut">
              <a:rPr lang="cs-CZ" smtClean="0"/>
              <a:t>27.3.2013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B221F5F-764E-4C21-B803-ED1691CD4C7E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235C-AE34-4886-91F6-0AA69C83009E}" type="datetimeFigureOut">
              <a:rPr lang="cs-CZ" smtClean="0"/>
              <a:t>27.3.2013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21F5F-764E-4C21-B803-ED1691CD4C7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235C-AE34-4886-91F6-0AA69C83009E}" type="datetimeFigureOut">
              <a:rPr lang="cs-CZ" smtClean="0"/>
              <a:t>27.3.2013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21F5F-764E-4C21-B803-ED1691CD4C7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235C-AE34-4886-91F6-0AA69C83009E}" type="datetimeFigureOut">
              <a:rPr lang="cs-CZ" smtClean="0"/>
              <a:t>27.3.2013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21F5F-764E-4C21-B803-ED1691CD4C7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235C-AE34-4886-91F6-0AA69C83009E}" type="datetimeFigureOut">
              <a:rPr lang="cs-CZ" smtClean="0"/>
              <a:t>27.3.2013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21F5F-764E-4C21-B803-ED1691CD4C7E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125235C-AE34-4886-91F6-0AA69C83009E}" type="datetimeFigureOut">
              <a:rPr lang="cs-CZ" smtClean="0"/>
              <a:t>27.3.2013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B221F5F-764E-4C21-B803-ED1691CD4C7E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Freinet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9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283912"/>
            <a:ext cx="6429419" cy="429017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elestin freine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3" y="214290"/>
            <a:ext cx="2618415" cy="3571900"/>
          </a:xfrm>
          <a:prstGeom prst="rect">
            <a:avLst/>
          </a:prstGeom>
        </p:spPr>
      </p:pic>
      <p:pic>
        <p:nvPicPr>
          <p:cNvPr id="3" name="Obrázek 2" descr="res6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3100" y="2857496"/>
            <a:ext cx="593090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1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500042"/>
            <a:ext cx="7858180" cy="58860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3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428604"/>
            <a:ext cx="9144001" cy="62151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4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6436" y="0"/>
            <a:ext cx="685112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5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071546"/>
            <a:ext cx="6835759" cy="44503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6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928670"/>
            <a:ext cx="7143799" cy="435771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7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428604"/>
            <a:ext cx="4857784" cy="608863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8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</TotalTime>
  <Words>2</Words>
  <Application>Microsoft Office PowerPoint</Application>
  <PresentationFormat>Předvádění na obrazovce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Cesta</vt:lpstr>
      <vt:lpstr>Freinet school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Freinet school</dc:title>
  <dc:creator>Uživatel</dc:creator>
  <cp:lastModifiedBy>Uživatel</cp:lastModifiedBy>
  <cp:revision>1</cp:revision>
  <dcterms:created xsi:type="dcterms:W3CDTF">2013-03-27T09:06:37Z</dcterms:created>
  <dcterms:modified xsi:type="dcterms:W3CDTF">2013-03-27T09:10:04Z</dcterms:modified>
</cp:coreProperties>
</file>