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22-Feb-15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22-Feb-15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shlaneprimary.org.uk/" TargetMode="External"/><Relationship Id="rId2" Type="http://schemas.openxmlformats.org/officeDocument/2006/relationships/hyperlink" Target="http://www.cheamcommon.org.uk/Polici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youtu.be/uxCjwElQRNo" TargetMode="External"/><Relationship Id="rId3" Type="http://schemas.openxmlformats.org/officeDocument/2006/relationships/hyperlink" Target="http://www.corpun.com/uksc9803.htm" TargetMode="External"/><Relationship Id="rId7" Type="http://schemas.openxmlformats.org/officeDocument/2006/relationships/hyperlink" Target="http://www.corpun.com/11archive/uks01109.htm" TargetMode="External"/><Relationship Id="rId2" Type="http://schemas.openxmlformats.org/officeDocument/2006/relationships/hyperlink" Target="http://www.corpun.com/faq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rpun.com/uks00810.htm" TargetMode="External"/><Relationship Id="rId5" Type="http://schemas.openxmlformats.org/officeDocument/2006/relationships/hyperlink" Target="http://www.corpun.com/uks00306.htm" TargetMode="External"/><Relationship Id="rId4" Type="http://schemas.openxmlformats.org/officeDocument/2006/relationships/hyperlink" Target="http://www.corpun.com/uks00305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SCHOOL BEHAVIOUR 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55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4958" y="1053975"/>
            <a:ext cx="10058400" cy="2353459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Every</a:t>
            </a:r>
            <a:r>
              <a:rPr lang="cs-CZ" sz="4000" dirty="0"/>
              <a:t> </a:t>
            </a:r>
            <a:r>
              <a:rPr lang="cs-CZ" sz="4000" dirty="0" err="1"/>
              <a:t>school</a:t>
            </a:r>
            <a:r>
              <a:rPr lang="cs-CZ" sz="4000" dirty="0"/>
              <a:t> has a </a:t>
            </a:r>
            <a:r>
              <a:rPr lang="cs-CZ" sz="4000" dirty="0" err="1"/>
              <a:t>behaviour</a:t>
            </a:r>
            <a:r>
              <a:rPr lang="cs-CZ" sz="4000" dirty="0"/>
              <a:t> </a:t>
            </a:r>
            <a:r>
              <a:rPr lang="cs-CZ" sz="4000" dirty="0" err="1"/>
              <a:t>policy</a:t>
            </a:r>
            <a:r>
              <a:rPr lang="cs-CZ" sz="4000" dirty="0"/>
              <a:t>, </a:t>
            </a:r>
            <a:r>
              <a:rPr lang="cs-CZ" sz="4000" dirty="0" err="1"/>
              <a:t>which</a:t>
            </a:r>
            <a:r>
              <a:rPr lang="cs-CZ" sz="4000" dirty="0"/>
              <a:t> </a:t>
            </a:r>
            <a:r>
              <a:rPr lang="cs-CZ" sz="4000" dirty="0" err="1"/>
              <a:t>lists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rules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conduct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</a:t>
            </a:r>
            <a:r>
              <a:rPr lang="cs-CZ" sz="4000" dirty="0" err="1"/>
              <a:t>pupils</a:t>
            </a:r>
            <a:r>
              <a:rPr lang="cs-CZ" sz="4000" dirty="0"/>
              <a:t> </a:t>
            </a:r>
            <a:r>
              <a:rPr lang="cs-CZ" sz="4000" dirty="0" err="1"/>
              <a:t>before</a:t>
            </a:r>
            <a:r>
              <a:rPr lang="cs-CZ" sz="4000" dirty="0"/>
              <a:t> and </a:t>
            </a:r>
            <a:r>
              <a:rPr lang="cs-CZ" sz="4000" dirty="0" err="1"/>
              <a:t>after</a:t>
            </a:r>
            <a:r>
              <a:rPr lang="cs-CZ" sz="4000" dirty="0"/>
              <a:t> </a:t>
            </a:r>
            <a:r>
              <a:rPr lang="cs-CZ" sz="4000" dirty="0" err="1"/>
              <a:t>school</a:t>
            </a:r>
            <a:r>
              <a:rPr lang="cs-CZ" sz="4000" dirty="0"/>
              <a:t> as </a:t>
            </a:r>
            <a:r>
              <a:rPr lang="cs-CZ" sz="4000" dirty="0" err="1"/>
              <a:t>well</a:t>
            </a:r>
            <a:r>
              <a:rPr lang="cs-CZ" sz="4000" dirty="0"/>
              <a:t> as </a:t>
            </a:r>
            <a:r>
              <a:rPr lang="cs-CZ" sz="4000" dirty="0" err="1"/>
              <a:t>during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school</a:t>
            </a:r>
            <a:r>
              <a:rPr lang="cs-CZ" sz="4000" dirty="0"/>
              <a:t> </a:t>
            </a:r>
            <a:r>
              <a:rPr lang="cs-CZ" sz="4000" dirty="0" err="1"/>
              <a:t>day</a:t>
            </a:r>
            <a:r>
              <a:rPr lang="cs-CZ" sz="4000" dirty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4958" y="3407434"/>
            <a:ext cx="10058400" cy="1984076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http://www.cheamcommon.org.uk/Policies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://www.marshlaneprimary.org.uk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591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881447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Schools</a:t>
            </a:r>
            <a:r>
              <a:rPr lang="cs-CZ" sz="4000" dirty="0"/>
              <a:t> </a:t>
            </a:r>
            <a:r>
              <a:rPr lang="cs-CZ" sz="4000" dirty="0" err="1"/>
              <a:t>can</a:t>
            </a:r>
            <a:r>
              <a:rPr lang="cs-CZ" sz="4000" dirty="0"/>
              <a:t> </a:t>
            </a:r>
            <a:r>
              <a:rPr lang="cs-CZ" sz="4000" dirty="0" err="1"/>
              <a:t>punish</a:t>
            </a:r>
            <a:r>
              <a:rPr lang="cs-CZ" sz="4000" dirty="0"/>
              <a:t> </a:t>
            </a:r>
            <a:r>
              <a:rPr lang="cs-CZ" sz="4000" dirty="0" err="1"/>
              <a:t>pupils</a:t>
            </a:r>
            <a:r>
              <a:rPr lang="cs-CZ" sz="4000" dirty="0"/>
              <a:t> </a:t>
            </a:r>
            <a:r>
              <a:rPr lang="cs-CZ" sz="4000" dirty="0" err="1"/>
              <a:t>if</a:t>
            </a:r>
            <a:r>
              <a:rPr lang="cs-CZ" sz="4000" dirty="0"/>
              <a:t> </a:t>
            </a:r>
            <a:r>
              <a:rPr lang="cs-CZ" sz="4000" dirty="0" err="1"/>
              <a:t>they</a:t>
            </a:r>
            <a:r>
              <a:rPr lang="cs-CZ" sz="4000" dirty="0"/>
              <a:t> </a:t>
            </a:r>
            <a:r>
              <a:rPr lang="cs-CZ" sz="4000" dirty="0" err="1"/>
              <a:t>behave</a:t>
            </a:r>
            <a:r>
              <a:rPr lang="cs-CZ" sz="4000" dirty="0"/>
              <a:t> </a:t>
            </a:r>
            <a:r>
              <a:rPr lang="cs-CZ" sz="4000" dirty="0" err="1"/>
              <a:t>badly</a:t>
            </a:r>
            <a:r>
              <a:rPr lang="cs-CZ" sz="4000" dirty="0"/>
              <a:t>.</a:t>
            </a:r>
            <a:br>
              <a:rPr lang="cs-CZ" sz="4000" dirty="0"/>
            </a:br>
            <a:r>
              <a:rPr lang="cs-CZ" sz="4000" dirty="0" err="1"/>
              <a:t>Examples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punishments</a:t>
            </a:r>
            <a:r>
              <a:rPr lang="cs-CZ" sz="4000" dirty="0"/>
              <a:t> (</a:t>
            </a:r>
            <a:r>
              <a:rPr lang="cs-CZ" sz="4000" dirty="0" err="1"/>
              <a:t>sometimes</a:t>
            </a:r>
            <a:r>
              <a:rPr lang="cs-CZ" sz="4000" dirty="0"/>
              <a:t> </a:t>
            </a:r>
            <a:r>
              <a:rPr lang="cs-CZ" sz="4000" dirty="0" err="1"/>
              <a:t>called</a:t>
            </a:r>
            <a:r>
              <a:rPr lang="cs-CZ" sz="4000" dirty="0"/>
              <a:t> ‘</a:t>
            </a:r>
            <a:r>
              <a:rPr lang="cs-CZ" sz="4000" dirty="0" err="1"/>
              <a:t>sanctions</a:t>
            </a:r>
            <a:r>
              <a:rPr lang="cs-CZ" sz="4000" dirty="0"/>
              <a:t>’) </a:t>
            </a:r>
            <a:r>
              <a:rPr lang="cs-CZ" sz="4000" dirty="0" err="1"/>
              <a:t>include</a:t>
            </a:r>
            <a:r>
              <a:rPr lang="cs-CZ" sz="4000" dirty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613804"/>
            <a:ext cx="10058400" cy="3558396"/>
          </a:xfrm>
        </p:spPr>
        <p:txBody>
          <a:bodyPr/>
          <a:lstStyle/>
          <a:p>
            <a:pPr lvl="0"/>
            <a:r>
              <a:rPr lang="cs-CZ" dirty="0"/>
              <a:t>a </a:t>
            </a:r>
            <a:r>
              <a:rPr lang="cs-CZ" dirty="0" err="1"/>
              <a:t>telling-off</a:t>
            </a:r>
            <a:endParaRPr lang="cs-CZ" dirty="0"/>
          </a:p>
          <a:p>
            <a:pPr lvl="0"/>
            <a:r>
              <a:rPr lang="cs-CZ" dirty="0"/>
              <a:t>a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home</a:t>
            </a:r>
            <a:endParaRPr lang="cs-CZ" dirty="0"/>
          </a:p>
          <a:p>
            <a:pPr lvl="0"/>
            <a:r>
              <a:rPr lang="cs-CZ" dirty="0" err="1"/>
              <a:t>removal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a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group</a:t>
            </a:r>
            <a:endParaRPr lang="cs-CZ" dirty="0"/>
          </a:p>
          <a:p>
            <a:pPr lvl="0"/>
            <a:r>
              <a:rPr lang="cs-CZ" dirty="0" err="1"/>
              <a:t>confiscating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inappropriate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(eg mobile </a:t>
            </a:r>
            <a:r>
              <a:rPr lang="cs-CZ" dirty="0" err="1"/>
              <a:t>phone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MP3 </a:t>
            </a:r>
            <a:r>
              <a:rPr lang="cs-CZ" dirty="0" err="1"/>
              <a:t>player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detention</a:t>
            </a:r>
            <a:endParaRPr lang="cs-CZ" dirty="0"/>
          </a:p>
          <a:p>
            <a:r>
              <a:rPr lang="cs-CZ" dirty="0" err="1" smtClean="0"/>
              <a:t>exclusion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68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CORPORAL PUNISHMENT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Corporal</a:t>
            </a:r>
            <a:r>
              <a:rPr lang="cs-CZ" dirty="0"/>
              <a:t> </a:t>
            </a:r>
            <a:r>
              <a:rPr lang="cs-CZ" dirty="0" err="1"/>
              <a:t>punishment</a:t>
            </a:r>
            <a:r>
              <a:rPr lang="cs-CZ" dirty="0"/>
              <a:t> in </a:t>
            </a:r>
            <a:r>
              <a:rPr lang="cs-CZ" dirty="0" err="1"/>
              <a:t>British</a:t>
            </a:r>
            <a:r>
              <a:rPr lang="cs-CZ" dirty="0"/>
              <a:t> 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schools</a:t>
            </a:r>
            <a:r>
              <a:rPr lang="cs-CZ" dirty="0"/>
              <a:t>, and </a:t>
            </a:r>
            <a:r>
              <a:rPr lang="cs-CZ" dirty="0" err="1"/>
              <a:t>also</a:t>
            </a:r>
            <a:r>
              <a:rPr lang="cs-CZ" dirty="0"/>
              <a:t> in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receiving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element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funding</a:t>
            </a:r>
            <a:r>
              <a:rPr lang="cs-CZ" dirty="0"/>
              <a:t>, </a:t>
            </a:r>
            <a:r>
              <a:rPr lang="cs-CZ" dirty="0" err="1"/>
              <a:t>was</a:t>
            </a:r>
            <a:r>
              <a:rPr lang="cs-CZ" dirty="0"/>
              <a:t> </a:t>
            </a:r>
            <a:r>
              <a:rPr lang="cs-CZ" u="sng" dirty="0" err="1">
                <a:hlinkClick r:id="rId2"/>
              </a:rPr>
              <a:t>banned</a:t>
            </a:r>
            <a:r>
              <a:rPr lang="cs-CZ" u="sng" dirty="0">
                <a:hlinkClick r:id="rId2"/>
              </a:rPr>
              <a:t> by </a:t>
            </a:r>
            <a:r>
              <a:rPr lang="cs-CZ" u="sng" dirty="0" err="1">
                <a:hlinkClick r:id="rId2"/>
              </a:rPr>
              <a:t>parliament</a:t>
            </a:r>
            <a:r>
              <a:rPr lang="cs-CZ" dirty="0"/>
              <a:t> in 1987.    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remaining</a:t>
            </a:r>
            <a:r>
              <a:rPr lang="cs-CZ" dirty="0"/>
              <a:t> </a:t>
            </a:r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schools</a:t>
            </a:r>
            <a:r>
              <a:rPr lang="cs-CZ" dirty="0"/>
              <a:t> 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banned</a:t>
            </a:r>
            <a:r>
              <a:rPr lang="cs-CZ" dirty="0"/>
              <a:t> in 1999 in </a:t>
            </a:r>
            <a:r>
              <a:rPr lang="cs-CZ" u="sng" dirty="0" err="1">
                <a:hlinkClick r:id="rId3"/>
              </a:rPr>
              <a:t>England</a:t>
            </a:r>
            <a:r>
              <a:rPr lang="cs-CZ" u="sng" dirty="0">
                <a:hlinkClick r:id="rId3"/>
              </a:rPr>
              <a:t> and Wales</a:t>
            </a:r>
            <a:r>
              <a:rPr lang="cs-CZ" dirty="0"/>
              <a:t>, 2000 in </a:t>
            </a:r>
            <a:r>
              <a:rPr lang="cs-CZ" u="sng" dirty="0">
                <a:hlinkClick r:id="rId4"/>
              </a:rPr>
              <a:t>Scotland</a:t>
            </a:r>
            <a:r>
              <a:rPr lang="cs-CZ" dirty="0"/>
              <a:t>, and 2003 in </a:t>
            </a:r>
            <a:r>
              <a:rPr lang="cs-CZ" u="sng" dirty="0" err="1">
                <a:hlinkClick r:id="rId5"/>
              </a:rPr>
              <a:t>Northern</a:t>
            </a:r>
            <a:r>
              <a:rPr lang="cs-CZ" u="sng" dirty="0">
                <a:hlinkClick r:id="rId5"/>
              </a:rPr>
              <a:t> </a:t>
            </a:r>
            <a:r>
              <a:rPr lang="cs-CZ" u="sng" dirty="0" err="1">
                <a:hlinkClick r:id="rId5"/>
              </a:rPr>
              <a:t>Ireland</a:t>
            </a:r>
            <a:r>
              <a:rPr lang="cs-CZ" dirty="0"/>
              <a:t>. Most had </a:t>
            </a:r>
            <a:r>
              <a:rPr lang="cs-CZ" dirty="0" err="1"/>
              <a:t>anticipated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and </a:t>
            </a:r>
            <a:r>
              <a:rPr lang="cs-CZ" dirty="0" err="1"/>
              <a:t>abandoned</a:t>
            </a:r>
            <a:r>
              <a:rPr lang="cs-CZ" dirty="0"/>
              <a:t> CP </a:t>
            </a:r>
            <a:r>
              <a:rPr lang="cs-CZ" dirty="0" err="1"/>
              <a:t>voluntarily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earlier</a:t>
            </a:r>
            <a:r>
              <a:rPr lang="cs-CZ" dirty="0"/>
              <a:t>. A </a:t>
            </a:r>
            <a:r>
              <a:rPr lang="cs-CZ" dirty="0" err="1"/>
              <a:t>few</a:t>
            </a:r>
            <a:r>
              <a:rPr lang="cs-CZ" dirty="0"/>
              <a:t> Christian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held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, and </a:t>
            </a:r>
            <a:r>
              <a:rPr lang="cs-CZ" dirty="0" err="1"/>
              <a:t>fought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ban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, </a:t>
            </a:r>
            <a:r>
              <a:rPr lang="cs-CZ" dirty="0" err="1"/>
              <a:t>ultimately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In 2008 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round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controversy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set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 </a:t>
            </a:r>
            <a:r>
              <a:rPr lang="cs-CZ" u="sng" dirty="0">
                <a:hlinkClick r:id="rId6"/>
              </a:rPr>
              <a:t>a </a:t>
            </a:r>
            <a:r>
              <a:rPr lang="cs-CZ" u="sng" dirty="0" err="1">
                <a:hlinkClick r:id="rId6"/>
              </a:rPr>
              <a:t>survey</a:t>
            </a:r>
            <a:r>
              <a:rPr lang="cs-CZ" u="sng" dirty="0">
                <a:hlinkClick r:id="rId6"/>
              </a:rPr>
              <a:t> </a:t>
            </a:r>
            <a:r>
              <a:rPr lang="cs-CZ" u="sng" dirty="0" err="1">
                <a:hlinkClick r:id="rId6"/>
              </a:rPr>
              <a:t>found</a:t>
            </a:r>
            <a:r>
              <a:rPr lang="cs-CZ" dirty="0"/>
              <a:t> 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cs-CZ" dirty="0"/>
              <a:t> in </a:t>
            </a:r>
            <a:r>
              <a:rPr lang="cs-CZ" dirty="0" err="1"/>
              <a:t>five</a:t>
            </a:r>
            <a:r>
              <a:rPr lang="cs-CZ" dirty="0"/>
              <a:t>, and </a:t>
            </a:r>
            <a:r>
              <a:rPr lang="cs-CZ" dirty="0" err="1"/>
              <a:t>almost</a:t>
            </a:r>
            <a:r>
              <a:rPr lang="cs-CZ" dirty="0"/>
              <a:t> a </a:t>
            </a:r>
            <a:r>
              <a:rPr lang="cs-CZ" dirty="0" err="1"/>
              <a:t>quarter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teachers</a:t>
            </a:r>
            <a:r>
              <a:rPr lang="cs-CZ" dirty="0"/>
              <a:t>,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corporal</a:t>
            </a:r>
            <a:r>
              <a:rPr lang="cs-CZ" dirty="0"/>
              <a:t> </a:t>
            </a:r>
            <a:r>
              <a:rPr lang="cs-CZ" dirty="0" err="1"/>
              <a:t>punishment</a:t>
            </a:r>
            <a:r>
              <a:rPr lang="cs-CZ" dirty="0"/>
              <a:t> </a:t>
            </a:r>
            <a:r>
              <a:rPr lang="cs-CZ" dirty="0" err="1"/>
              <a:t>reinstated</a:t>
            </a:r>
            <a:r>
              <a:rPr lang="cs-CZ" dirty="0"/>
              <a:t>. In 2011 </a:t>
            </a:r>
            <a:r>
              <a:rPr lang="cs-CZ" u="sng" dirty="0" err="1">
                <a:hlinkClick r:id="rId7"/>
              </a:rPr>
              <a:t>another</a:t>
            </a:r>
            <a:r>
              <a:rPr lang="cs-CZ" u="sng" dirty="0">
                <a:hlinkClick r:id="rId7"/>
              </a:rPr>
              <a:t> </a:t>
            </a:r>
            <a:r>
              <a:rPr lang="cs-CZ" u="sng" dirty="0" err="1">
                <a:hlinkClick r:id="rId7"/>
              </a:rPr>
              <a:t>survey</a:t>
            </a:r>
            <a:r>
              <a:rPr lang="cs-CZ" u="sng" dirty="0">
                <a:hlinkClick r:id="rId7"/>
              </a:rPr>
              <a:t> </a:t>
            </a:r>
            <a:r>
              <a:rPr lang="cs-CZ" u="sng" dirty="0" err="1">
                <a:hlinkClick r:id="rId7"/>
              </a:rPr>
              <a:t>found</a:t>
            </a:r>
            <a:r>
              <a:rPr lang="cs-CZ" dirty="0"/>
              <a:t> 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parents</a:t>
            </a:r>
            <a:r>
              <a:rPr lang="cs-CZ" dirty="0"/>
              <a:t> and 19%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wanted</a:t>
            </a:r>
            <a:r>
              <a:rPr lang="cs-CZ" dirty="0"/>
              <a:t> to </a:t>
            </a:r>
            <a:r>
              <a:rPr lang="cs-CZ" dirty="0" err="1"/>
              <a:t>bring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cane</a:t>
            </a:r>
            <a:r>
              <a:rPr lang="cs-CZ" dirty="0"/>
              <a:t>.</a:t>
            </a:r>
          </a:p>
          <a:p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youtu.be/uxCjwElQRNo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60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21408"/>
            <a:ext cx="3631548" cy="4050792"/>
          </a:xfrm>
        </p:spPr>
        <p:txBody>
          <a:bodyPr/>
          <a:lstStyle/>
          <a:p>
            <a:r>
              <a:rPr lang="en-US" sz="1800" dirty="0"/>
              <a:t>Schools don’t have to give parents notice of after school detentions or tell them why a detention has been </a:t>
            </a:r>
            <a:r>
              <a:rPr lang="en-US" sz="1800" dirty="0" smtClean="0"/>
              <a:t>given</a:t>
            </a:r>
            <a:endParaRPr lang="cs-CZ" sz="1800" dirty="0" smtClean="0"/>
          </a:p>
          <a:p>
            <a:endParaRPr lang="cs-CZ" dirty="0"/>
          </a:p>
        </p:txBody>
      </p:sp>
      <p:pic>
        <p:nvPicPr>
          <p:cNvPr id="1026" name="Picture 2" descr="http://basecpms.weebly.com/uploads/8/6/7/9/8679066/93446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4721" y="1149809"/>
            <a:ext cx="5234964" cy="472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6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There</a:t>
            </a:r>
            <a:r>
              <a:rPr lang="cs-CZ" dirty="0"/>
              <a:t> are 2 </a:t>
            </a:r>
            <a:r>
              <a:rPr lang="cs-CZ" dirty="0" err="1"/>
              <a:t>kinds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exclusion</a:t>
            </a:r>
            <a:r>
              <a:rPr lang="cs-CZ" dirty="0"/>
              <a:t> - </a:t>
            </a:r>
            <a:r>
              <a:rPr lang="cs-CZ" dirty="0" err="1"/>
              <a:t>fixed</a:t>
            </a:r>
            <a:r>
              <a:rPr lang="cs-CZ" dirty="0"/>
              <a:t> period (</a:t>
            </a:r>
            <a:r>
              <a:rPr lang="cs-CZ" dirty="0" err="1"/>
              <a:t>suspended</a:t>
            </a:r>
            <a:r>
              <a:rPr lang="cs-CZ" dirty="0"/>
              <a:t>) and permanent (</a:t>
            </a:r>
            <a:r>
              <a:rPr lang="cs-CZ" dirty="0" err="1"/>
              <a:t>expelled</a:t>
            </a:r>
            <a:r>
              <a:rPr lang="cs-CZ" dirty="0"/>
              <a:t>).</a:t>
            </a:r>
          </a:p>
          <a:p>
            <a:pPr fontAlgn="base"/>
            <a:r>
              <a:rPr lang="cs-CZ" b="1" dirty="0" err="1"/>
              <a:t>Fixed</a:t>
            </a:r>
            <a:r>
              <a:rPr lang="cs-CZ" b="1" dirty="0"/>
              <a:t> period </a:t>
            </a:r>
            <a:r>
              <a:rPr lang="cs-CZ" b="1" dirty="0" err="1"/>
              <a:t>exclusion</a:t>
            </a:r>
            <a:endParaRPr lang="cs-CZ" b="1" dirty="0"/>
          </a:p>
          <a:p>
            <a:r>
              <a:rPr lang="cs-CZ" dirty="0"/>
              <a:t>A </a:t>
            </a:r>
            <a:r>
              <a:rPr lang="cs-CZ" dirty="0" err="1"/>
              <a:t>fixed</a:t>
            </a:r>
            <a:r>
              <a:rPr lang="cs-CZ" dirty="0"/>
              <a:t> period </a:t>
            </a:r>
            <a:r>
              <a:rPr lang="cs-CZ" dirty="0" err="1"/>
              <a:t>exclusion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temporarily</a:t>
            </a:r>
            <a:r>
              <a:rPr lang="cs-CZ" dirty="0"/>
              <a:t> </a:t>
            </a:r>
            <a:r>
              <a:rPr lang="cs-CZ" dirty="0" err="1"/>
              <a:t>removed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.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removed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up to 45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 in 1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year</a:t>
            </a:r>
            <a:r>
              <a:rPr lang="cs-CZ" dirty="0"/>
              <a:t>.</a:t>
            </a:r>
          </a:p>
          <a:p>
            <a:r>
              <a:rPr lang="cs-CZ" dirty="0" err="1"/>
              <a:t>If</a:t>
            </a:r>
            <a:r>
              <a:rPr lang="cs-CZ" dirty="0"/>
              <a:t> a </a:t>
            </a:r>
            <a:r>
              <a:rPr lang="cs-CZ" dirty="0" err="1"/>
              <a:t>child</a:t>
            </a:r>
            <a:r>
              <a:rPr lang="cs-CZ" dirty="0"/>
              <a:t>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excluded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fixed</a:t>
            </a:r>
            <a:r>
              <a:rPr lang="cs-CZ" dirty="0"/>
              <a:t> period,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set and </a:t>
            </a:r>
            <a:r>
              <a:rPr lang="cs-CZ" dirty="0" err="1"/>
              <a:t>mark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5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.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exclusion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5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arrange</a:t>
            </a:r>
            <a:r>
              <a:rPr lang="cs-CZ" dirty="0"/>
              <a:t> full-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6th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.</a:t>
            </a:r>
          </a:p>
          <a:p>
            <a:pPr fontAlgn="base"/>
            <a:r>
              <a:rPr lang="cs-CZ" b="1" dirty="0"/>
              <a:t>Permanent </a:t>
            </a:r>
            <a:r>
              <a:rPr lang="cs-CZ" b="1" dirty="0" err="1"/>
              <a:t>exclusion</a:t>
            </a:r>
            <a:endParaRPr lang="cs-CZ" b="1" dirty="0"/>
          </a:p>
          <a:p>
            <a:r>
              <a:rPr lang="cs-CZ" dirty="0"/>
              <a:t>Permanent </a:t>
            </a:r>
            <a:r>
              <a:rPr lang="cs-CZ" dirty="0" err="1"/>
              <a:t>exclusion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expelled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arrange</a:t>
            </a:r>
            <a:r>
              <a:rPr lang="cs-CZ" dirty="0"/>
              <a:t> full-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6th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1684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395" y="484632"/>
            <a:ext cx="10058400" cy="1609344"/>
          </a:xfrm>
        </p:spPr>
        <p:txBody>
          <a:bodyPr/>
          <a:lstStyle/>
          <a:p>
            <a:r>
              <a:rPr lang="cs-CZ" dirty="0" smtClean="0"/>
              <a:t>YOUR OPINION ABOUT DETENTION / EXCLUSION 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395" y="2387274"/>
            <a:ext cx="3985231" cy="4050792"/>
          </a:xfrm>
        </p:spPr>
        <p:txBody>
          <a:bodyPr/>
          <a:lstStyle/>
          <a:p>
            <a:r>
              <a:rPr lang="cs-CZ" dirty="0" smtClean="0"/>
              <a:t>In CZ, </a:t>
            </a:r>
            <a:r>
              <a:rPr lang="cs-CZ" dirty="0" err="1" smtClean="0"/>
              <a:t>neither</a:t>
            </a:r>
            <a:r>
              <a:rPr lang="cs-CZ" dirty="0" smtClean="0"/>
              <a:t> DETENTION nor EXCLUSION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applicable</a:t>
            </a:r>
            <a:r>
              <a:rPr lang="cs-CZ" dirty="0" smtClean="0"/>
              <a:t> 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ACTIVITY – </a:t>
            </a:r>
            <a:r>
              <a:rPr lang="cs-CZ" dirty="0" err="1" smtClean="0"/>
              <a:t>imagine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are </a:t>
            </a:r>
            <a:r>
              <a:rPr lang="cs-CZ" dirty="0" err="1" smtClean="0"/>
              <a:t>now</a:t>
            </a:r>
            <a:r>
              <a:rPr lang="cs-CZ" dirty="0" smtClean="0"/>
              <a:t> a tabloid editor and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support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oppose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introducing</a:t>
            </a:r>
            <a:r>
              <a:rPr lang="cs-CZ" dirty="0" smtClean="0"/>
              <a:t> </a:t>
            </a:r>
            <a:r>
              <a:rPr lang="cs-CZ" dirty="0" err="1" smtClean="0"/>
              <a:t>detention</a:t>
            </a:r>
            <a:r>
              <a:rPr lang="cs-CZ" dirty="0" smtClean="0"/>
              <a:t> / </a:t>
            </a:r>
            <a:r>
              <a:rPr lang="cs-CZ" dirty="0" err="1" smtClean="0"/>
              <a:t>exclusion</a:t>
            </a:r>
            <a:r>
              <a:rPr lang="cs-CZ" dirty="0" smtClean="0"/>
              <a:t> in CZ –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„</a:t>
            </a:r>
            <a:r>
              <a:rPr lang="cs-CZ" dirty="0" err="1" smtClean="0"/>
              <a:t>punchy</a:t>
            </a:r>
            <a:r>
              <a:rPr lang="cs-CZ" dirty="0" smtClean="0"/>
              <a:t>“ pro- and </a:t>
            </a:r>
            <a:r>
              <a:rPr lang="cs-CZ" dirty="0" err="1" smtClean="0"/>
              <a:t>contra</a:t>
            </a:r>
            <a:r>
              <a:rPr lang="cs-CZ" dirty="0" smtClean="0"/>
              <a:t>- </a:t>
            </a:r>
            <a:r>
              <a:rPr lang="cs-CZ" dirty="0" err="1" smtClean="0"/>
              <a:t>headline</a:t>
            </a:r>
            <a:r>
              <a:rPr lang="cs-CZ" dirty="0" smtClean="0"/>
              <a:t> ..</a:t>
            </a:r>
            <a:endParaRPr lang="cs-CZ" dirty="0"/>
          </a:p>
        </p:txBody>
      </p:sp>
      <p:pic>
        <p:nvPicPr>
          <p:cNvPr id="2056" name="Picture 8" descr="http://wptribe.net/wp-content/uploads/2013/02/Tabloid-Headl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2212" y="1458298"/>
            <a:ext cx="3825666" cy="243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beforeitsnews.com/mediadrop/uploads/2013/38/9881703be46b4de415adbbf3cb439576ae7c5c4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98933" y="615970"/>
            <a:ext cx="2993067" cy="378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cdn0.lostateminor.com/wp-content/uploads/2014/05/Headlines-10-990x5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4627" y="3892224"/>
            <a:ext cx="6111359" cy="308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32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53</TotalTime>
  <Words>276</Words>
  <Application>Microsoft Office PowerPoint</Application>
  <PresentationFormat>Custom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Dřevo</vt:lpstr>
      <vt:lpstr>SCHOOL BEHAVIOUR POLICY</vt:lpstr>
      <vt:lpstr>Every school has a behaviour policy, which lists the rules of conduct for pupils before and after school as well as during the school day. </vt:lpstr>
      <vt:lpstr>Schools can punish pupils if they behave badly. Examples of punishments (sometimes called ‘sanctions’) include: </vt:lpstr>
      <vt:lpstr>CORPORAL PUNISHMENT</vt:lpstr>
      <vt:lpstr>DETENTION</vt:lpstr>
      <vt:lpstr>EXCLUSION</vt:lpstr>
      <vt:lpstr>YOUR OPINION ABOUT DETENTION / EXCLUSION 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BEHAVIOUR POLICY</dc:title>
  <dc:creator>Účet Microsoft</dc:creator>
  <cp:lastModifiedBy>E412781</cp:lastModifiedBy>
  <cp:revision>6</cp:revision>
  <dcterms:created xsi:type="dcterms:W3CDTF">2015-02-22T14:56:56Z</dcterms:created>
  <dcterms:modified xsi:type="dcterms:W3CDTF">2015-02-22T17:49:00Z</dcterms:modified>
</cp:coreProperties>
</file>