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88" r:id="rId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905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4.3.2015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700" b="1" dirty="0" smtClean="0">
                <a:latin typeface="Calibri" panose="020F0502020204030204" pitchFamily="34" charset="0"/>
              </a:rPr>
              <a:t>Významové poměry v rámci parataxe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 algn="just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slučovací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a, i, ani, nebo, anebo, či; jednak-jednak, dílem-dílem, hned-hned, zčásti-zčásti; jak-tak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 algn="just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stupňovací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ba, dokonce, ba i, dokonce i, ba dokonce, nejen-ale, nejen-nýbrž</a:t>
            </a:r>
          </a:p>
          <a:p>
            <a:pPr marL="971550" lvl="1" indent="-514350" algn="just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odporovací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 ale, avšak, však, nýbrž, jenže, jenomže, sice-ale, </a:t>
            </a:r>
            <a:r>
              <a:rPr lang="cs-CZ" sz="2400" i="1" dirty="0" err="1" smtClean="0">
                <a:latin typeface="Calibri" panose="020F0502020204030204" pitchFamily="34" charset="0"/>
              </a:rPr>
              <a:t>ale</a:t>
            </a:r>
            <a:r>
              <a:rPr lang="cs-CZ" sz="2400" i="1" dirty="0" smtClean="0">
                <a:latin typeface="Calibri" panose="020F0502020204030204" pitchFamily="34" charset="0"/>
              </a:rPr>
              <a:t>-zato, ale-přesto; odporovací význam může mít i spojka, případně spojení bezespoječné; částice: ovšem, nicméně, zatímco, kdežto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 algn="just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vylučovací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buď-(a)nebo, ať-či, ať-ať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 algn="just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příčinný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</a:rPr>
              <a:t>(důvodový, vysvětlovací) </a:t>
            </a:r>
            <a:r>
              <a:rPr lang="cs-CZ" sz="2400" smtClean="0">
                <a:latin typeface="Calibri" panose="020F0502020204030204" pitchFamily="34" charset="0"/>
              </a:rPr>
              <a:t>– </a:t>
            </a:r>
            <a:r>
              <a:rPr lang="cs-CZ" sz="2400" i="1" smtClean="0">
                <a:latin typeface="Calibri" panose="020F0502020204030204" pitchFamily="34" charset="0"/>
              </a:rPr>
              <a:t>neboť, </a:t>
            </a:r>
            <a:r>
              <a:rPr lang="cs-CZ" sz="2400" i="1" dirty="0" smtClean="0">
                <a:latin typeface="Calibri" panose="020F0502020204030204" pitchFamily="34" charset="0"/>
              </a:rPr>
              <a:t>totiž, vždyť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 algn="just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důsledkový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proto, a proto, tedy, a tedy, tak a tak, tudíž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 algn="just"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358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3436</TotalTime>
  <Words>125</Words>
  <Application>Microsoft Office PowerPoint</Application>
  <PresentationFormat>Předvádění na obrazovce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Austin</vt:lpstr>
      <vt:lpstr>Snímek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672</cp:revision>
  <dcterms:created xsi:type="dcterms:W3CDTF">2013-04-13T14:50:58Z</dcterms:created>
  <dcterms:modified xsi:type="dcterms:W3CDTF">2015-03-04T06:23:39Z</dcterms:modified>
</cp:coreProperties>
</file>