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ený obdélník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Zaoblený obdélník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Nadpis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0" name="Podnadpis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19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FA8BE0-3094-4B40-B5A6-A3689FCF91A5}" type="datetimeFigureOut">
              <a:rPr lang="cs-CZ" smtClean="0"/>
              <a:pPr/>
              <a:t>30.9.2014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11" name="Zástupný symbol pro číslo snímku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85ED0E-A0BA-4899-91DF-1EDAD3B3BB5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FA8BE0-3094-4B40-B5A6-A3689FCF91A5}" type="datetimeFigureOut">
              <a:rPr lang="cs-CZ" smtClean="0"/>
              <a:pPr/>
              <a:t>30.9.2014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85ED0E-A0BA-4899-91DF-1EDAD3B3BB5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FA8BE0-3094-4B40-B5A6-A3689FCF91A5}" type="datetimeFigureOut">
              <a:rPr lang="cs-CZ" smtClean="0"/>
              <a:pPr/>
              <a:t>30.9.2014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85ED0E-A0BA-4899-91DF-1EDAD3B3BB5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FA8BE0-3094-4B40-B5A6-A3689FCF91A5}" type="datetimeFigureOut">
              <a:rPr lang="cs-CZ" smtClean="0"/>
              <a:pPr/>
              <a:t>30.9.2014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85ED0E-A0BA-4899-91DF-1EDAD3B3BB5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Zaoblený obdélník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Zaoblený obdélník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FA8BE0-3094-4B40-B5A6-A3689FCF91A5}" type="datetimeFigureOut">
              <a:rPr lang="cs-CZ" smtClean="0"/>
              <a:pPr/>
              <a:t>30.9.2014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85ED0E-A0BA-4899-91DF-1EDAD3B3BB5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FA8BE0-3094-4B40-B5A6-A3689FCF91A5}" type="datetimeFigureOut">
              <a:rPr lang="cs-CZ" smtClean="0"/>
              <a:pPr/>
              <a:t>30.9.2014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85ED0E-A0BA-4899-91DF-1EDAD3B3BB5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FA8BE0-3094-4B40-B5A6-A3689FCF91A5}" type="datetimeFigureOut">
              <a:rPr lang="cs-CZ" smtClean="0"/>
              <a:pPr/>
              <a:t>30.9.2014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85ED0E-A0BA-4899-91DF-1EDAD3B3BB5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FA8BE0-3094-4B40-B5A6-A3689FCF91A5}" type="datetimeFigureOut">
              <a:rPr lang="cs-CZ" smtClean="0"/>
              <a:pPr/>
              <a:t>30.9.2014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85ED0E-A0BA-4899-91DF-1EDAD3B3BB5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oblený obdélník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FA8BE0-3094-4B40-B5A6-A3689FCF91A5}" type="datetimeFigureOut">
              <a:rPr lang="cs-CZ" smtClean="0"/>
              <a:pPr/>
              <a:t>30.9.2014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85ED0E-A0BA-4899-91DF-1EDAD3B3BB5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FA8BE0-3094-4B40-B5A6-A3689FCF91A5}" type="datetimeFigureOut">
              <a:rPr lang="cs-CZ" smtClean="0"/>
              <a:pPr/>
              <a:t>30.9.2014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85ED0E-A0BA-4899-91DF-1EDAD3B3BB5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ený obdélník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Obdélník s jedním zakulaceným rohem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FA8BE0-3094-4B40-B5A6-A3689FCF91A5}" type="datetimeFigureOut">
              <a:rPr lang="cs-CZ" smtClean="0"/>
              <a:pPr/>
              <a:t>30.9.2014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85ED0E-A0BA-4899-91DF-1EDAD3B3BB5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oblený obdélník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Zaoblený obdélník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Zástupný symbol pro nadpis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8CFA8BE0-3094-4B40-B5A6-A3689FCF91A5}" type="datetimeFigureOut">
              <a:rPr lang="cs-CZ" smtClean="0"/>
              <a:pPr/>
              <a:t>30.9.2014</a:t>
            </a:fld>
            <a:endParaRPr lang="cs-CZ"/>
          </a:p>
        </p:txBody>
      </p:sp>
      <p:sp>
        <p:nvSpPr>
          <p:cNvPr id="18" name="Zástupný symbol pro zápatí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CF85ED0E-A0BA-4899-91DF-1EDAD3B3BB58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odraalfa.cz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PSYCHICKÁ PŘÍPRAVA K ŘEČNICKÉMU CVIČENÍ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2408264"/>
          </a:xfrm>
        </p:spPr>
        <p:txBody>
          <a:bodyPr>
            <a:normAutofit/>
          </a:bodyPr>
          <a:lstStyle/>
          <a:p>
            <a:pPr algn="l"/>
            <a:r>
              <a:rPr lang="cs-CZ" sz="3600" b="1" dirty="0" err="1" smtClean="0"/>
              <a:t>pseudorady</a:t>
            </a:r>
            <a:endParaRPr lang="cs-CZ" sz="3600" b="1" dirty="0" smtClean="0"/>
          </a:p>
          <a:p>
            <a:pPr algn="l"/>
            <a:r>
              <a:rPr lang="cs-CZ" sz="3600" b="1" dirty="0" smtClean="0"/>
              <a:t>konstruktivní techniky</a:t>
            </a:r>
          </a:p>
          <a:p>
            <a:pPr algn="l"/>
            <a:r>
              <a:rPr lang="cs-CZ" sz="3600" b="1" dirty="0" smtClean="0"/>
              <a:t>mentální trénink - programování</a:t>
            </a:r>
          </a:p>
          <a:p>
            <a:pPr algn="l"/>
            <a:endParaRPr lang="cs-CZ" b="1" dirty="0" smtClean="0"/>
          </a:p>
          <a:p>
            <a:pPr algn="l"/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3469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b="1" dirty="0" err="1" smtClean="0"/>
              <a:t>pseudorady</a:t>
            </a:r>
            <a:r>
              <a:rPr lang="cs-CZ" b="1" dirty="0" smtClean="0"/>
              <a:t> </a:t>
            </a:r>
            <a:r>
              <a:rPr lang="cs-CZ" dirty="0" smtClean="0"/>
              <a:t>(= málokdy trvale účinkují)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improvizuj </a:t>
            </a:r>
          </a:p>
          <a:p>
            <a:r>
              <a:rPr lang="cs-CZ" dirty="0" smtClean="0"/>
              <a:t>představuj si posluchače nahé, jako hlávky zelí…</a:t>
            </a:r>
          </a:p>
          <a:p>
            <a:r>
              <a:rPr lang="cs-CZ" dirty="0" smtClean="0"/>
              <a:t>nacvičuj před zrcadlem a pozoruj se</a:t>
            </a:r>
          </a:p>
          <a:p>
            <a:r>
              <a:rPr lang="cs-CZ" dirty="0" smtClean="0"/>
              <a:t>dej si panáka </a:t>
            </a:r>
          </a:p>
          <a:p>
            <a:r>
              <a:rPr lang="cs-CZ" dirty="0" smtClean="0"/>
              <a:t>čti to </a:t>
            </a:r>
          </a:p>
          <a:p>
            <a:r>
              <a:rPr lang="cs-CZ" dirty="0" smtClean="0"/>
              <a:t>ber to neformálně </a:t>
            </a:r>
          </a:p>
          <a:p>
            <a:r>
              <a:rPr lang="cs-CZ" dirty="0" smtClean="0"/>
              <a:t>trému rozchoď </a:t>
            </a:r>
          </a:p>
          <a:p>
            <a:r>
              <a:rPr lang="cs-CZ" dirty="0" smtClean="0"/>
              <a:t>tiskni k sobě prostředník a palec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02920" y="1484784"/>
            <a:ext cx="8183880" cy="324036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relaxace</a:t>
            </a:r>
            <a:r>
              <a:rPr lang="cs-CZ" smtClean="0"/>
              <a:t/>
            </a:r>
            <a:br>
              <a:rPr lang="cs-CZ" smtClean="0"/>
            </a:br>
            <a:r>
              <a:rPr lang="cs-CZ" smtClean="0"/>
              <a:t/>
            </a:r>
            <a:br>
              <a:rPr lang="cs-CZ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aromaterapie (citrusy, růžový olej, 	růžové dřevo, meduňka, 	šalvěj, tymián, heřmánek)</a:t>
            </a:r>
            <a:br>
              <a:rPr lang="cs-CZ" dirty="0" smtClean="0"/>
            </a:b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502920" y="5157192"/>
            <a:ext cx="8183880" cy="1152128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 smtClean="0"/>
              <a:t>jóga: „hora“, </a:t>
            </a:r>
            <a:r>
              <a:rPr lang="cs-CZ" dirty="0" err="1" smtClean="0"/>
              <a:t>sumeru</a:t>
            </a:r>
            <a:r>
              <a:rPr lang="cs-CZ" dirty="0" smtClean="0"/>
              <a:t> </a:t>
            </a:r>
            <a:r>
              <a:rPr lang="cs-CZ" dirty="0" err="1" smtClean="0"/>
              <a:t>ásána</a:t>
            </a:r>
            <a:r>
              <a:rPr lang="cs-CZ" dirty="0" smtClean="0"/>
              <a:t> </a:t>
            </a:r>
            <a:br>
              <a:rPr lang="cs-CZ" dirty="0" smtClean="0"/>
            </a:br>
            <a:endParaRPr lang="cs-CZ" dirty="0"/>
          </a:p>
        </p:txBody>
      </p:sp>
      <p:pic>
        <p:nvPicPr>
          <p:cNvPr id="5" name="Zástupný symbol pro obsah 4" descr="sumeru asana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979712" y="836712"/>
            <a:ext cx="5080000" cy="3556917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02920" y="692696"/>
            <a:ext cx="8183880" cy="4536504"/>
          </a:xfrm>
        </p:spPr>
        <p:txBody>
          <a:bodyPr>
            <a:normAutofit/>
          </a:bodyPr>
          <a:lstStyle/>
          <a:p>
            <a:r>
              <a:rPr lang="cs-CZ" dirty="0" smtClean="0"/>
              <a:t>André van LYSEBETH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sz="3200" dirty="0" err="1" smtClean="0"/>
              <a:t>Parahams</a:t>
            </a:r>
            <a:r>
              <a:rPr lang="cs-CZ" sz="3200" dirty="0" smtClean="0"/>
              <a:t> </a:t>
            </a:r>
            <a:r>
              <a:rPr lang="cs-CZ" sz="3200" dirty="0" err="1" smtClean="0"/>
              <a:t>svámí</a:t>
            </a:r>
            <a:r>
              <a:rPr lang="cs-CZ" sz="3200" dirty="0" smtClean="0"/>
              <a:t> </a:t>
            </a:r>
            <a:r>
              <a:rPr lang="cs-CZ" sz="3200" cap="small" dirty="0" smtClean="0"/>
              <a:t>MAHÉŠVARÁNANDA</a:t>
            </a:r>
            <a:r>
              <a:rPr lang="cs-CZ" dirty="0" smtClean="0"/>
              <a:t>, </a:t>
            </a:r>
            <a:br>
              <a:rPr lang="cs-CZ" dirty="0" smtClean="0"/>
            </a:br>
            <a:r>
              <a:rPr lang="cs-CZ" dirty="0" smtClean="0"/>
              <a:t>	</a:t>
            </a:r>
            <a:r>
              <a:rPr lang="cs-CZ" sz="2800" i="1" dirty="0" smtClean="0"/>
              <a:t>Jóga v denním životě</a:t>
            </a:r>
            <a:r>
              <a:rPr lang="cs-CZ" sz="2800" dirty="0" smtClean="0"/>
              <a:t>. Harmonie 	těla, mysli a duše. Mladá fronta, 	Praha 2006 (použitelná jsou i 	starší vydání)</a:t>
            </a:r>
            <a:endParaRPr lang="cs-CZ" sz="2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842864"/>
          </a:xfrm>
        </p:spPr>
        <p:txBody>
          <a:bodyPr/>
          <a:lstStyle/>
          <a:p>
            <a:pPr>
              <a:buNone/>
            </a:pPr>
            <a:r>
              <a:rPr lang="cs-CZ" b="1" dirty="0" smtClean="0"/>
              <a:t>Hudba</a:t>
            </a:r>
          </a:p>
          <a:p>
            <a:pPr>
              <a:buNone/>
            </a:pPr>
            <a:endParaRPr lang="cs-CZ" b="1" dirty="0" smtClean="0"/>
          </a:p>
          <a:p>
            <a:r>
              <a:rPr lang="cs-CZ" dirty="0" smtClean="0"/>
              <a:t>Vlastimil </a:t>
            </a:r>
            <a:r>
              <a:rPr lang="cs-CZ" cap="small" dirty="0" smtClean="0"/>
              <a:t>MAREK</a:t>
            </a:r>
            <a:r>
              <a:rPr lang="cs-CZ" dirty="0" smtClean="0"/>
              <a:t>, </a:t>
            </a:r>
            <a:r>
              <a:rPr lang="cs-CZ" i="1" dirty="0" smtClean="0"/>
              <a:t>Hudba jinak</a:t>
            </a:r>
            <a:r>
              <a:rPr lang="cs-CZ" dirty="0" smtClean="0"/>
              <a:t>. </a:t>
            </a:r>
            <a:r>
              <a:rPr lang="cs-CZ" dirty="0" err="1" smtClean="0"/>
              <a:t>Eminent</a:t>
            </a:r>
            <a:r>
              <a:rPr lang="cs-CZ" dirty="0" smtClean="0"/>
              <a:t>, Praha 2003.</a:t>
            </a:r>
          </a:p>
          <a:p>
            <a:r>
              <a:rPr lang="cs-CZ" dirty="0" smtClean="0"/>
              <a:t>Vlastimil </a:t>
            </a:r>
            <a:r>
              <a:rPr lang="cs-CZ" cap="small" dirty="0" smtClean="0"/>
              <a:t>MAREK</a:t>
            </a:r>
            <a:r>
              <a:rPr lang="cs-CZ" dirty="0" smtClean="0"/>
              <a:t>, </a:t>
            </a:r>
            <a:r>
              <a:rPr lang="cs-CZ" i="1" dirty="0" smtClean="0"/>
              <a:t>Tajné dějiny hudby</a:t>
            </a:r>
            <a:r>
              <a:rPr lang="cs-CZ" dirty="0" smtClean="0"/>
              <a:t>. Zvuk a ticho jako stav vědomí. </a:t>
            </a:r>
            <a:r>
              <a:rPr lang="cs-CZ" dirty="0" err="1" smtClean="0"/>
              <a:t>Eminent</a:t>
            </a:r>
            <a:r>
              <a:rPr lang="cs-CZ" dirty="0" smtClean="0"/>
              <a:t>, Praha 2000.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02920" y="1052736"/>
            <a:ext cx="8183880" cy="3240360"/>
          </a:xfrm>
        </p:spPr>
        <p:txBody>
          <a:bodyPr>
            <a:normAutofit/>
          </a:bodyPr>
          <a:lstStyle/>
          <a:p>
            <a:pPr algn="ctr"/>
            <a:r>
              <a:rPr lang="cs-CZ" sz="4800" dirty="0" smtClean="0"/>
              <a:t>dechová cvičení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914872"/>
          </a:xfrm>
        </p:spPr>
        <p:txBody>
          <a:bodyPr/>
          <a:lstStyle/>
          <a:p>
            <a:pPr>
              <a:buNone/>
            </a:pPr>
            <a:r>
              <a:rPr lang="cs-CZ" b="1" dirty="0" smtClean="0"/>
              <a:t>jak se vyrovnat s</a:t>
            </a:r>
            <a:r>
              <a:rPr lang="cs-CZ" b="1" smtClean="0"/>
              <a:t> trémou</a:t>
            </a:r>
          </a:p>
          <a:p>
            <a:pPr>
              <a:buNone/>
            </a:pPr>
            <a:endParaRPr lang="cs-CZ" b="1" dirty="0" smtClean="0"/>
          </a:p>
          <a:p>
            <a:pPr>
              <a:buNone/>
            </a:pPr>
            <a:r>
              <a:rPr lang="cs-CZ" b="1" dirty="0" smtClean="0"/>
              <a:t>	</a:t>
            </a:r>
            <a:r>
              <a:rPr lang="cs-CZ" dirty="0" smtClean="0"/>
              <a:t>(zdroj: Špačková, Moderní rétorika – viz studijní literaturu)</a:t>
            </a:r>
          </a:p>
          <a:p>
            <a:r>
              <a:rPr lang="cs-CZ" dirty="0" smtClean="0"/>
              <a:t>mentální trénink </a:t>
            </a:r>
          </a:p>
          <a:p>
            <a:pPr>
              <a:buNone/>
            </a:pPr>
            <a:r>
              <a:rPr lang="cs-CZ" dirty="0" smtClean="0"/>
              <a:t>	</a:t>
            </a:r>
          </a:p>
          <a:p>
            <a:r>
              <a:rPr lang="cs-CZ" dirty="0" smtClean="0"/>
              <a:t>jiný typ mentálního tréninku – nejen pro boj s trémou: </a:t>
            </a:r>
            <a:r>
              <a:rPr lang="cs-CZ" u="sng" dirty="0" smtClean="0">
                <a:hlinkClick r:id="rId2"/>
              </a:rPr>
              <a:t>www.</a:t>
            </a:r>
            <a:r>
              <a:rPr lang="cs-CZ" u="sng" dirty="0" err="1" smtClean="0">
                <a:hlinkClick r:id="rId2"/>
              </a:rPr>
              <a:t>modraalfa.cz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kt">
  <a:themeElements>
    <a:clrScheme name="Aspek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k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k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23</TotalTime>
  <Words>98</Words>
  <Application>Microsoft Office PowerPoint</Application>
  <PresentationFormat>Předvádění na obrazovce (4:3)</PresentationFormat>
  <Paragraphs>28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Aspekt</vt:lpstr>
      <vt:lpstr>PSYCHICKÁ PŘÍPRAVA K ŘEČNICKÉMU CVIČENÍ</vt:lpstr>
      <vt:lpstr>Snímek 2</vt:lpstr>
      <vt:lpstr>relaxace   aromaterapie (citrusy, růžový olej,  růžové dřevo, meduňka,  šalvěj, tymián, heřmánek) </vt:lpstr>
      <vt:lpstr>jóga: „hora“, sumeru ásána  </vt:lpstr>
      <vt:lpstr>André van LYSEBETH  Parahams svámí MAHÉŠVARÁNANDA,   Jóga v denním životě. Harmonie  těla, mysli a duše. Mladá fronta,  Praha 2006 (použitelná jsou i  starší vydání)</vt:lpstr>
      <vt:lpstr>Snímek 6</vt:lpstr>
      <vt:lpstr>dechová cvičení </vt:lpstr>
      <vt:lpstr>Snímek 8</vt:lpstr>
    </vt:vector>
  </TitlesOfParts>
  <Company>Pedagogicka fakulta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PSYCHICKÁ PŘÍPRAVA K ŘEČNICKÉMU CVIČENÍ</dc:title>
  <dc:creator>borovska</dc:creator>
  <cp:lastModifiedBy>Borovska</cp:lastModifiedBy>
  <cp:revision>4</cp:revision>
  <dcterms:created xsi:type="dcterms:W3CDTF">2013-10-02T06:59:03Z</dcterms:created>
  <dcterms:modified xsi:type="dcterms:W3CDTF">2014-09-30T10:32:09Z</dcterms:modified>
</cp:coreProperties>
</file>