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C5F0B35-489F-4CB0-991A-60EDEC56B435}" type="datetimeFigureOut">
              <a:rPr lang="cs-CZ" smtClean="0"/>
              <a:pPr/>
              <a:t>6.5.2015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AD3D52A-899B-4A4B-8D2B-383DEFD38C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OEU4W0Uu5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464778"/>
          </a:xfrm>
        </p:spPr>
        <p:txBody>
          <a:bodyPr/>
          <a:lstStyle/>
          <a:p>
            <a:r>
              <a:rPr lang="cs-CZ" dirty="0" smtClean="0"/>
              <a:t>Komunikační maximy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Konverzační maximy</a:t>
            </a:r>
          </a:p>
          <a:p>
            <a:r>
              <a:rPr lang="cs-CZ" dirty="0" smtClean="0"/>
              <a:t>Etické maximy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21784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Konverzační maximy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196752"/>
            <a:ext cx="8183880" cy="3521552"/>
          </a:xfrm>
        </p:spPr>
        <p:txBody>
          <a:bodyPr/>
          <a:lstStyle/>
          <a:p>
            <a:r>
              <a:rPr lang="cs-CZ" sz="4400" b="1" dirty="0" smtClean="0"/>
              <a:t>1. maxima kvantity</a:t>
            </a:r>
            <a:endParaRPr lang="cs-CZ" sz="4400" dirty="0" smtClean="0"/>
          </a:p>
          <a:p>
            <a:r>
              <a:rPr lang="cs-CZ" sz="4400" b="1" dirty="0" smtClean="0"/>
              <a:t>2. maxima kvality</a:t>
            </a:r>
            <a:endParaRPr lang="cs-CZ" sz="4400" dirty="0" smtClean="0"/>
          </a:p>
          <a:p>
            <a:r>
              <a:rPr lang="cs-CZ" sz="4400" b="1" dirty="0" smtClean="0"/>
              <a:t>3. maxima relevance</a:t>
            </a:r>
            <a:endParaRPr lang="cs-CZ" sz="4400" dirty="0" smtClean="0"/>
          </a:p>
          <a:p>
            <a:r>
              <a:rPr lang="cs-CZ" sz="4400" b="1" dirty="0" smtClean="0"/>
              <a:t>4. maxima způsobu</a:t>
            </a:r>
            <a:endParaRPr lang="cs-CZ" sz="4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893792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Etické maximy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692696"/>
            <a:ext cx="8183880" cy="4025608"/>
          </a:xfrm>
        </p:spPr>
        <p:txBody>
          <a:bodyPr>
            <a:normAutofit lnSpcReduction="10000"/>
          </a:bodyPr>
          <a:lstStyle/>
          <a:p>
            <a:r>
              <a:rPr lang="cs-CZ" sz="4400" b="1" dirty="0" smtClean="0"/>
              <a:t>1. maxima taktu a 			šlechetnosti</a:t>
            </a:r>
            <a:endParaRPr lang="cs-CZ" sz="4400" dirty="0" smtClean="0"/>
          </a:p>
          <a:p>
            <a:r>
              <a:rPr lang="cs-CZ" sz="4400" b="1" dirty="0" smtClean="0"/>
              <a:t>2. maxima ocenění a 	 	skromnosti</a:t>
            </a:r>
            <a:endParaRPr lang="cs-CZ" sz="4400" dirty="0" smtClean="0"/>
          </a:p>
          <a:p>
            <a:r>
              <a:rPr lang="cs-CZ" sz="4400" b="1" dirty="0" smtClean="0"/>
              <a:t>3. maxima souhlasu</a:t>
            </a:r>
            <a:endParaRPr lang="cs-CZ" sz="4400" dirty="0" smtClean="0"/>
          </a:p>
          <a:p>
            <a:r>
              <a:rPr lang="cs-CZ" sz="4400" b="1" dirty="0" smtClean="0"/>
              <a:t>4. maxima účasti</a:t>
            </a:r>
            <a:endParaRPr lang="cs-CZ" sz="4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301208"/>
            <a:ext cx="8183880" cy="648072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/>
              <a:t>ad etické maximy 1. a 3.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3600" b="1" cap="small" dirty="0" smtClean="0">
                <a:solidFill>
                  <a:srgbClr val="FF0000"/>
                </a:solidFill>
              </a:rPr>
              <a:t>ne</a:t>
            </a:r>
            <a:endParaRPr lang="cs-CZ" sz="3600" dirty="0" smtClean="0">
              <a:solidFill>
                <a:srgbClr val="FF0000"/>
              </a:solidFill>
            </a:endParaRPr>
          </a:p>
          <a:p>
            <a:r>
              <a:rPr lang="cs-CZ" b="1" i="1" dirty="0" smtClean="0"/>
              <a:t>Mohl bys mi půjčit svoje klíče?</a:t>
            </a:r>
            <a:endParaRPr lang="cs-CZ" dirty="0" smtClean="0"/>
          </a:p>
          <a:p>
            <a:r>
              <a:rPr lang="cs-CZ" b="1" i="1" dirty="0" smtClean="0"/>
              <a:t>Tady jste se spletl.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sz="3600" b="1" cap="small" dirty="0" smtClean="0"/>
              <a:t>ano</a:t>
            </a:r>
            <a:endParaRPr lang="cs-CZ" sz="3600" dirty="0" smtClean="0"/>
          </a:p>
          <a:p>
            <a:r>
              <a:rPr lang="cs-CZ" b="1" i="1" dirty="0" smtClean="0"/>
              <a:t>Mohl bych si půjčit tvoje klíče?</a:t>
            </a:r>
            <a:endParaRPr lang="cs-CZ" dirty="0" smtClean="0"/>
          </a:p>
          <a:p>
            <a:r>
              <a:rPr lang="cs-CZ" b="1" i="1" dirty="0" smtClean="0"/>
              <a:t>Tady jste se snad spletli, ne?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628800"/>
            <a:ext cx="8183880" cy="308950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Uvolněte se prosím, host David Gruber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>
                <a:hlinkClick r:id="rId2"/>
              </a:rPr>
              <a:t>https://</a:t>
            </a:r>
            <a:r>
              <a:rPr lang="cs-CZ" u="sng" dirty="0" smtClean="0">
                <a:hlinkClick r:id="rId2"/>
              </a:rPr>
              <a:t>www.youtube.com/watch?v=4OEU4W0Uu5U</a:t>
            </a:r>
            <a:endParaRPr lang="cs-CZ" u="sng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Literatura k tématu Komunikační maximy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268760"/>
            <a:ext cx="8183880" cy="3449544"/>
          </a:xfrm>
        </p:spPr>
        <p:txBody>
          <a:bodyPr/>
          <a:lstStyle/>
          <a:p>
            <a:r>
              <a:rPr lang="cs-CZ" dirty="0" smtClean="0"/>
              <a:t>ŠVANDOVÁ, Blažena a Milan JELÍNEK. </a:t>
            </a:r>
            <a:r>
              <a:rPr lang="cs-CZ" i="1" dirty="0" smtClean="0"/>
              <a:t>Argumentace a umění komunikovat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Brno: Masarykova univerzita, 1999, 327 s. ISBN 80-210-2186-1.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</TotalTime>
  <Words>90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Aspekt</vt:lpstr>
      <vt:lpstr>Komunikační maximy</vt:lpstr>
      <vt:lpstr>Konverzační maximy</vt:lpstr>
      <vt:lpstr>Etické maximy</vt:lpstr>
      <vt:lpstr>ad etické maximy 1. a 3.</vt:lpstr>
      <vt:lpstr>Snímek 5</vt:lpstr>
      <vt:lpstr>Literatura k tématu Komunikační maximy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Komunikační maximy</dc:title>
  <dc:creator>lektor</dc:creator>
  <cp:lastModifiedBy>Borovska</cp:lastModifiedBy>
  <cp:revision>3</cp:revision>
  <dcterms:created xsi:type="dcterms:W3CDTF">2014-04-22T06:31:15Z</dcterms:created>
  <dcterms:modified xsi:type="dcterms:W3CDTF">2015-05-06T13:10:32Z</dcterms:modified>
</cp:coreProperties>
</file>