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8" r:id="rId4"/>
    <p:sldId id="258" r:id="rId5"/>
    <p:sldId id="259" r:id="rId6"/>
    <p:sldId id="281" r:id="rId7"/>
    <p:sldId id="261" r:id="rId8"/>
    <p:sldId id="262" r:id="rId9"/>
    <p:sldId id="264" r:id="rId10"/>
    <p:sldId id="263" r:id="rId11"/>
    <p:sldId id="266" r:id="rId12"/>
    <p:sldId id="265" r:id="rId13"/>
    <p:sldId id="268" r:id="rId14"/>
    <p:sldId id="269" r:id="rId15"/>
    <p:sldId id="282" r:id="rId16"/>
    <p:sldId id="284" r:id="rId17"/>
    <p:sldId id="283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70" r:id="rId32"/>
    <p:sldId id="272" r:id="rId33"/>
    <p:sldId id="273" r:id="rId34"/>
    <p:sldId id="274" r:id="rId35"/>
    <p:sldId id="275" r:id="rId36"/>
    <p:sldId id="298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E8A-D1BA-4388-AFA1-D399CFEC40CE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4D31-B746-4999-A1E6-EF1C002114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E8A-D1BA-4388-AFA1-D399CFEC40CE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4D31-B746-4999-A1E6-EF1C002114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E8A-D1BA-4388-AFA1-D399CFEC40CE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4D31-B746-4999-A1E6-EF1C002114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E8A-D1BA-4388-AFA1-D399CFEC40CE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4D31-B746-4999-A1E6-EF1C002114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E8A-D1BA-4388-AFA1-D399CFEC40CE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4D31-B746-4999-A1E6-EF1C002114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E8A-D1BA-4388-AFA1-D399CFEC40CE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4D31-B746-4999-A1E6-EF1C002114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E8A-D1BA-4388-AFA1-D399CFEC40CE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4D31-B746-4999-A1E6-EF1C002114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E8A-D1BA-4388-AFA1-D399CFEC40CE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4D31-B746-4999-A1E6-EF1C002114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E8A-D1BA-4388-AFA1-D399CFEC40CE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4D31-B746-4999-A1E6-EF1C002114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E8A-D1BA-4388-AFA1-D399CFEC40CE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4D31-B746-4999-A1E6-EF1C002114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E8A-D1BA-4388-AFA1-D399CFEC40CE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194D31-B746-4999-A1E6-EF1C002114E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829E8A-D1BA-4388-AFA1-D399CFEC40CE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194D31-B746-4999-A1E6-EF1C002114E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f.ujep.cz/files/KBO/Studijn%C3%AD_opora_%C3%BAvod_do_studia_literatury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6172200" cy="1894362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Dobrodružná literatura pro děti a mládež</a:t>
            </a:r>
            <a:endParaRPr lang="cs-CZ" sz="30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555776" y="4581128"/>
            <a:ext cx="6264696" cy="1752600"/>
          </a:xfrm>
        </p:spPr>
        <p:txBody>
          <a:bodyPr>
            <a:normAutofit/>
          </a:bodyPr>
          <a:lstStyle/>
          <a:p>
            <a:pPr algn="l"/>
            <a:endParaRPr lang="cs-CZ" sz="2000" b="0" dirty="0"/>
          </a:p>
        </p:txBody>
      </p:sp>
    </p:spTree>
    <p:extLst>
      <p:ext uri="{BB962C8B-B14F-4D97-AF65-F5344CB8AC3E}">
        <p14:creationId xmlns="" xmlns:p14="http://schemas.microsoft.com/office/powerpoint/2010/main" val="243561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Mayovky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představitel Karel May</a:t>
            </a:r>
          </a:p>
          <a:p>
            <a:r>
              <a:rPr lang="cs-CZ" dirty="0" smtClean="0"/>
              <a:t>rozvíjely fantazii, výzvy k rasové snášenlivosti, náboženské toleranci, čestné jednání</a:t>
            </a:r>
          </a:p>
          <a:p>
            <a:r>
              <a:rPr lang="cs-CZ" dirty="0" smtClean="0"/>
              <a:t>příběhy podle podobného schématu</a:t>
            </a:r>
          </a:p>
          <a:p>
            <a:r>
              <a:rPr lang="cs-CZ" dirty="0"/>
              <a:t>i</a:t>
            </a:r>
            <a:r>
              <a:rPr lang="cs-CZ" dirty="0" smtClean="0"/>
              <a:t>nspirace ze všedního života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8430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Jules</a:t>
            </a:r>
            <a:r>
              <a:rPr lang="cs-CZ" dirty="0" smtClean="0"/>
              <a:t> Verne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francouzský spisovatel</a:t>
            </a:r>
          </a:p>
          <a:p>
            <a:r>
              <a:rPr lang="cs-CZ" dirty="0" smtClean="0"/>
              <a:t>divadelní hry a libreta</a:t>
            </a:r>
          </a:p>
          <a:p>
            <a:r>
              <a:rPr lang="cs-CZ" dirty="0"/>
              <a:t>z</a:t>
            </a:r>
            <a:r>
              <a:rPr lang="cs-CZ" dirty="0" smtClean="0"/>
              <a:t>ájem o vědu a výzkum</a:t>
            </a:r>
          </a:p>
          <a:p>
            <a:r>
              <a:rPr lang="cs-CZ" dirty="0"/>
              <a:t>p</a:t>
            </a:r>
            <a:r>
              <a:rPr lang="cs-CZ" dirty="0" smtClean="0"/>
              <a:t>ředchůdce moderní sci-fi</a:t>
            </a:r>
          </a:p>
          <a:p>
            <a:endParaRPr lang="cs-CZ" dirty="0"/>
          </a:p>
          <a:p>
            <a:r>
              <a:rPr lang="cs-CZ" i="1" dirty="0" smtClean="0"/>
              <a:t>Pět neděl v balóně</a:t>
            </a:r>
          </a:p>
          <a:p>
            <a:r>
              <a:rPr lang="cs-CZ" i="1" dirty="0" smtClean="0"/>
              <a:t>Dvacet tisíc mil pod mořem </a:t>
            </a:r>
          </a:p>
          <a:p>
            <a:r>
              <a:rPr lang="cs-CZ" i="1" dirty="0" smtClean="0"/>
              <a:t>Cesta do středu země </a:t>
            </a:r>
          </a:p>
          <a:p>
            <a:r>
              <a:rPr lang="cs-CZ" i="1" dirty="0" smtClean="0"/>
              <a:t>Dva roky prázdnin</a:t>
            </a:r>
          </a:p>
          <a:p>
            <a:r>
              <a:rPr lang="cs-CZ" i="1" dirty="0" smtClean="0"/>
              <a:t>Patnáctiletý kapitán </a:t>
            </a:r>
          </a:p>
        </p:txBody>
      </p:sp>
      <p:pic>
        <p:nvPicPr>
          <p:cNvPr id="4" name="Obrázek 3" descr="Jules Verne, fotografie Félixe Nadara (1820 – 1910)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205335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9616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Verneovky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typický verneovský hrdina</a:t>
            </a:r>
          </a:p>
          <a:p>
            <a:r>
              <a:rPr lang="cs-CZ" dirty="0" smtClean="0"/>
              <a:t>představa o nadřazenosti vyspělého národa</a:t>
            </a:r>
          </a:p>
          <a:p>
            <a:r>
              <a:rPr lang="cs-CZ" dirty="0" smtClean="0"/>
              <a:t>národní typizace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0984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Jack London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těžké dětství </a:t>
            </a:r>
          </a:p>
          <a:p>
            <a:r>
              <a:rPr lang="cs-CZ" dirty="0" smtClean="0"/>
              <a:t>mnoho zaměstnání – inspirace pro knihy</a:t>
            </a:r>
          </a:p>
          <a:p>
            <a:r>
              <a:rPr lang="cs-CZ" dirty="0" smtClean="0"/>
              <a:t>zlatá </a:t>
            </a:r>
            <a:r>
              <a:rPr lang="cs-CZ" dirty="0" smtClean="0"/>
              <a:t>horečka</a:t>
            </a:r>
            <a:endParaRPr lang="cs-CZ" sz="2400" dirty="0"/>
          </a:p>
          <a:p>
            <a:endParaRPr lang="cs-CZ" dirty="0" smtClean="0"/>
          </a:p>
          <a:p>
            <a:r>
              <a:rPr lang="cs-CZ" i="1" dirty="0" smtClean="0"/>
              <a:t>Bílý tesák</a:t>
            </a:r>
          </a:p>
          <a:p>
            <a:r>
              <a:rPr lang="cs-CZ" i="1" dirty="0" smtClean="0"/>
              <a:t>Bílý den</a:t>
            </a:r>
          </a:p>
          <a:p>
            <a:r>
              <a:rPr lang="cs-CZ" i="1" dirty="0" smtClean="0"/>
              <a:t>Volání divočiny</a:t>
            </a:r>
          </a:p>
          <a:p>
            <a:r>
              <a:rPr lang="cs-CZ" i="1" dirty="0" smtClean="0"/>
              <a:t>Povídky rybářské hlídky</a:t>
            </a:r>
          </a:p>
        </p:txBody>
      </p:sp>
      <p:pic>
        <p:nvPicPr>
          <p:cNvPr id="4" name="Obrázek 3" descr="Jack London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200319" cy="28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2659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Detektivky pro děti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detektivka = napínavý dramatický děj</a:t>
            </a:r>
          </a:p>
          <a:p>
            <a:r>
              <a:rPr lang="cs-CZ" dirty="0"/>
              <a:t>p</a:t>
            </a:r>
            <a:r>
              <a:rPr lang="cs-CZ" dirty="0" smtClean="0"/>
              <a:t>řítomnost detektiva</a:t>
            </a:r>
          </a:p>
          <a:p>
            <a:r>
              <a:rPr lang="cs-CZ" dirty="0"/>
              <a:t>z</a:t>
            </a:r>
            <a:r>
              <a:rPr lang="cs-CZ" dirty="0" smtClean="0"/>
              <a:t>akladatel </a:t>
            </a:r>
            <a:r>
              <a:rPr lang="cs-CZ" b="1" dirty="0" smtClean="0"/>
              <a:t>Edgar Alan </a:t>
            </a:r>
            <a:r>
              <a:rPr lang="cs-CZ" b="1" dirty="0" err="1" smtClean="0"/>
              <a:t>Poe</a:t>
            </a:r>
            <a:endParaRPr lang="cs-CZ" b="1" dirty="0" smtClean="0"/>
          </a:p>
          <a:p>
            <a:r>
              <a:rPr lang="cs-CZ" dirty="0"/>
              <a:t>č</a:t>
            </a:r>
            <a:r>
              <a:rPr lang="cs-CZ" dirty="0" smtClean="0"/>
              <a:t>eští autoři: </a:t>
            </a:r>
            <a:r>
              <a:rPr lang="cs-CZ" b="1" dirty="0" smtClean="0"/>
              <a:t>Karel Čapek, Vladislav Vančura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29945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Vývoj dobrodružné literatury</a:t>
            </a:r>
            <a:br>
              <a:rPr lang="cs-CZ" dirty="0" smtClean="0"/>
            </a:br>
            <a:r>
              <a:rPr lang="cs-CZ" dirty="0" smtClean="0"/>
              <a:t>18.století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Daniel </a:t>
            </a:r>
            <a:r>
              <a:rPr lang="cs-CZ" b="1" dirty="0" err="1" smtClean="0"/>
              <a:t>Defoe</a:t>
            </a:r>
            <a:r>
              <a:rPr lang="cs-CZ" b="1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Robinson </a:t>
            </a:r>
            <a:r>
              <a:rPr lang="cs-CZ" i="1" dirty="0" err="1" smtClean="0"/>
              <a:t>Crusoe</a:t>
            </a:r>
            <a:r>
              <a:rPr lang="cs-CZ" i="1" dirty="0" smtClean="0"/>
              <a:t> </a:t>
            </a:r>
            <a:r>
              <a:rPr lang="cs-CZ" dirty="0" smtClean="0"/>
              <a:t>(1719)</a:t>
            </a:r>
          </a:p>
          <a:p>
            <a:pPr algn="ctr">
              <a:buNone/>
            </a:pPr>
            <a:r>
              <a:rPr lang="cs-CZ" sz="2000" i="1" dirty="0" smtClean="0">
                <a:solidFill>
                  <a:srgbClr val="FFC000"/>
                </a:solidFill>
              </a:rPr>
              <a:t>Toto dílo dalo vzniknout tzv. robinsonádám 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Dobrodružný život kapitána </a:t>
            </a:r>
            <a:r>
              <a:rPr lang="cs-CZ" i="1" dirty="0" err="1" smtClean="0"/>
              <a:t>Singletona</a:t>
            </a:r>
            <a:r>
              <a:rPr lang="cs-CZ" i="1" dirty="0" smtClean="0"/>
              <a:t> </a:t>
            </a:r>
            <a:r>
              <a:rPr lang="cs-CZ" dirty="0" smtClean="0"/>
              <a:t>(1720)</a:t>
            </a:r>
          </a:p>
          <a:p>
            <a:pPr algn="ctr">
              <a:buNone/>
            </a:pPr>
            <a:r>
              <a:rPr lang="cs-CZ" sz="2000" i="1" dirty="0" smtClean="0">
                <a:solidFill>
                  <a:srgbClr val="FFC000"/>
                </a:solidFill>
              </a:rPr>
              <a:t>Jedno z prvních děl s pirátskou tématikou</a:t>
            </a:r>
          </a:p>
          <a:p>
            <a:pPr algn="ctr">
              <a:buNone/>
            </a:pPr>
            <a:endParaRPr lang="cs-CZ" sz="2000" i="1" dirty="0" smtClean="0">
              <a:solidFill>
                <a:srgbClr val="FFC000"/>
              </a:solidFill>
            </a:endParaRPr>
          </a:p>
          <a:p>
            <a:r>
              <a:rPr lang="cs-CZ" b="1" dirty="0" err="1" smtClean="0"/>
              <a:t>Jonathan</a:t>
            </a:r>
            <a:r>
              <a:rPr lang="cs-CZ" b="1" dirty="0" smtClean="0"/>
              <a:t> </a:t>
            </a:r>
            <a:r>
              <a:rPr lang="cs-CZ" b="1" dirty="0" err="1" smtClean="0"/>
              <a:t>Swift</a:t>
            </a:r>
            <a:endParaRPr lang="cs-CZ" b="1" dirty="0" smtClean="0"/>
          </a:p>
          <a:p>
            <a:pPr algn="ctr">
              <a:buFont typeface="Wingdings" pitchFamily="2" charset="2"/>
              <a:buChar char="Ø"/>
            </a:pPr>
            <a:r>
              <a:rPr lang="cs-CZ" i="1" dirty="0" err="1" smtClean="0"/>
              <a:t>Gulliverov</a:t>
            </a:r>
            <a:r>
              <a:rPr lang="cs-CZ" i="1" dirty="0" err="1" smtClean="0"/>
              <a:t>y</a:t>
            </a:r>
            <a:r>
              <a:rPr lang="cs-CZ" i="1" dirty="0" smtClean="0"/>
              <a:t> </a:t>
            </a:r>
            <a:r>
              <a:rPr lang="cs-CZ" i="1" dirty="0" smtClean="0"/>
              <a:t>cesty </a:t>
            </a:r>
            <a:r>
              <a:rPr lang="cs-CZ" i="1" dirty="0" smtClean="0"/>
              <a:t>(1726)</a:t>
            </a:r>
          </a:p>
          <a:p>
            <a:pPr algn="ctr">
              <a:buFont typeface="Wingdings" pitchFamily="2" charset="2"/>
              <a:buChar char="Ø"/>
            </a:pPr>
            <a:endParaRPr lang="cs-CZ" i="1" dirty="0" smtClean="0"/>
          </a:p>
          <a:p>
            <a:r>
              <a:rPr lang="cs-CZ" b="1" dirty="0" err="1" smtClean="0"/>
              <a:t>Gottfried</a:t>
            </a:r>
            <a:r>
              <a:rPr lang="cs-CZ" b="1" dirty="0" smtClean="0"/>
              <a:t> August </a:t>
            </a:r>
            <a:r>
              <a:rPr lang="cs-CZ" b="1" dirty="0" err="1" smtClean="0"/>
              <a:t>Bürger</a:t>
            </a:r>
            <a:endParaRPr lang="cs-CZ" b="1" dirty="0" smtClean="0"/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Baron Prášil (1786)</a:t>
            </a:r>
            <a:r>
              <a:rPr lang="cs-CZ" dirty="0" smtClean="0"/>
              <a:t> </a:t>
            </a:r>
            <a:endParaRPr lang="cs-CZ" b="1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Vývoj dobrodružné literatury</a:t>
            </a:r>
            <a:br>
              <a:rPr lang="cs-CZ" dirty="0" smtClean="0"/>
            </a:br>
            <a:r>
              <a:rPr lang="cs-CZ" dirty="0" smtClean="0"/>
              <a:t>19.století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C000"/>
                </a:solidFill>
              </a:rPr>
              <a:t>Zájem o exotické kraje</a:t>
            </a:r>
          </a:p>
          <a:p>
            <a:pPr algn="ctr"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r>
              <a:rPr lang="cs-CZ" b="1" dirty="0" smtClean="0"/>
              <a:t>Alfred </a:t>
            </a:r>
            <a:r>
              <a:rPr lang="cs-CZ" b="1" dirty="0" err="1" smtClean="0"/>
              <a:t>Assollant</a:t>
            </a:r>
            <a:endParaRPr lang="cs-CZ" b="1" dirty="0" smtClean="0"/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Hrdinný kapitán </a:t>
            </a:r>
            <a:r>
              <a:rPr lang="cs-CZ" i="1" dirty="0" err="1" smtClean="0"/>
              <a:t>Korkorán</a:t>
            </a:r>
            <a:r>
              <a:rPr lang="cs-CZ" i="1" dirty="0" smtClean="0"/>
              <a:t> (1867)</a:t>
            </a:r>
          </a:p>
          <a:p>
            <a:pPr algn="ctr">
              <a:buNone/>
            </a:pPr>
            <a:r>
              <a:rPr lang="cs-CZ" i="1" dirty="0" smtClean="0"/>
              <a:t> </a:t>
            </a:r>
          </a:p>
          <a:p>
            <a:r>
              <a:rPr lang="cs-CZ" b="1" dirty="0" err="1" smtClean="0"/>
              <a:t>Rudyarda</a:t>
            </a:r>
            <a:r>
              <a:rPr lang="cs-CZ" b="1" dirty="0" smtClean="0"/>
              <a:t> Kiplinga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Knihy džunglí (1894-1895)</a:t>
            </a:r>
            <a:r>
              <a:rPr lang="cs-CZ" dirty="0" smtClean="0"/>
              <a:t> </a:t>
            </a:r>
            <a:endParaRPr lang="cs-CZ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Vývoj dobrodružné literatury</a:t>
            </a:r>
            <a:br>
              <a:rPr lang="cs-CZ" dirty="0" smtClean="0"/>
            </a:br>
            <a:r>
              <a:rPr lang="cs-CZ" dirty="0" smtClean="0"/>
              <a:t>19.století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C000"/>
                </a:solidFill>
              </a:rPr>
              <a:t>Díky zájmu o středověk a dějiny vznikají dobrodružné historické romány.</a:t>
            </a:r>
          </a:p>
          <a:p>
            <a:pPr algn="ctr"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r>
              <a:rPr lang="cs-CZ" b="1" dirty="0" smtClean="0"/>
              <a:t>Walter </a:t>
            </a:r>
            <a:r>
              <a:rPr lang="cs-CZ" b="1" dirty="0" err="1" smtClean="0"/>
              <a:t>Scott</a:t>
            </a:r>
            <a:endParaRPr lang="cs-CZ" b="1" dirty="0" smtClean="0"/>
          </a:p>
          <a:p>
            <a:pPr algn="ctr">
              <a:buFont typeface="Wingdings" pitchFamily="2" charset="2"/>
              <a:buChar char="Ø"/>
            </a:pPr>
            <a:r>
              <a:rPr lang="cs-CZ" i="1" dirty="0" err="1" smtClean="0"/>
              <a:t>Ivanhoe</a:t>
            </a:r>
            <a:r>
              <a:rPr lang="cs-CZ" i="1" dirty="0" smtClean="0"/>
              <a:t> (1819)</a:t>
            </a:r>
          </a:p>
          <a:p>
            <a:pPr algn="ctr">
              <a:buFont typeface="Wingdings" pitchFamily="2" charset="2"/>
              <a:buChar char="Ø"/>
            </a:pPr>
            <a:endParaRPr lang="cs-CZ" i="1" dirty="0" smtClean="0"/>
          </a:p>
          <a:p>
            <a:r>
              <a:rPr lang="cs-CZ" b="1" dirty="0" smtClean="0"/>
              <a:t>Alexander Dumas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Tři mušketýři (1844)</a:t>
            </a:r>
            <a:r>
              <a:rPr lang="cs-CZ" dirty="0" smtClean="0"/>
              <a:t> </a:t>
            </a:r>
            <a:endParaRPr lang="cs-CZ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Vývoj dobrodružné literatury</a:t>
            </a:r>
            <a:br>
              <a:rPr lang="cs-CZ" dirty="0" smtClean="0"/>
            </a:br>
            <a:r>
              <a:rPr lang="cs-CZ" dirty="0" smtClean="0"/>
              <a:t>19.století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C000"/>
                </a:solidFill>
              </a:rPr>
              <a:t>Námět y americké literatury</a:t>
            </a:r>
          </a:p>
          <a:p>
            <a:pPr algn="ctr"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r>
              <a:rPr lang="cs-CZ" b="1" dirty="0" err="1" smtClean="0"/>
              <a:t>James</a:t>
            </a:r>
            <a:r>
              <a:rPr lang="cs-CZ" b="1" dirty="0" smtClean="0"/>
              <a:t> </a:t>
            </a:r>
            <a:r>
              <a:rPr lang="cs-CZ" b="1" dirty="0" err="1" smtClean="0"/>
              <a:t>Fenimor</a:t>
            </a:r>
            <a:r>
              <a:rPr lang="cs-CZ" b="1" dirty="0" smtClean="0"/>
              <a:t> </a:t>
            </a:r>
            <a:r>
              <a:rPr lang="cs-CZ" b="1" dirty="0" err="1" smtClean="0"/>
              <a:t>Cooper</a:t>
            </a:r>
            <a:endParaRPr lang="cs-CZ" b="1" dirty="0" smtClean="0"/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Poslední Mohykán (1826)</a:t>
            </a:r>
          </a:p>
          <a:p>
            <a:pPr algn="ctr">
              <a:buFont typeface="Wingdings" pitchFamily="2" charset="2"/>
              <a:buChar char="Ø"/>
            </a:pPr>
            <a:endParaRPr lang="cs-CZ" i="1" dirty="0" smtClean="0">
              <a:solidFill>
                <a:srgbClr val="FFC000"/>
              </a:solidFill>
            </a:endParaRPr>
          </a:p>
          <a:p>
            <a:r>
              <a:rPr lang="cs-CZ" b="1" dirty="0" smtClean="0"/>
              <a:t>Karel May</a:t>
            </a:r>
          </a:p>
          <a:p>
            <a:pPr algn="ctr"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i="1" dirty="0" err="1" smtClean="0"/>
              <a:t>Vinnetou</a:t>
            </a:r>
            <a:r>
              <a:rPr lang="cs-CZ" i="1" dirty="0" smtClean="0"/>
              <a:t> (1893)</a:t>
            </a:r>
            <a:endParaRPr lang="cs-CZ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Vývoj dobrodružné literatury</a:t>
            </a:r>
            <a:br>
              <a:rPr lang="cs-CZ" dirty="0" smtClean="0"/>
            </a:br>
            <a:r>
              <a:rPr lang="cs-CZ" dirty="0" smtClean="0"/>
              <a:t>19.století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C000"/>
                </a:solidFill>
              </a:rPr>
              <a:t>V druhé polovině 19.stol se objevuje žánr vědeckofantastický.</a:t>
            </a:r>
          </a:p>
          <a:p>
            <a:pPr algn="ctr"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r>
              <a:rPr lang="cs-CZ" b="1" dirty="0" err="1" smtClean="0"/>
              <a:t>Jules</a:t>
            </a:r>
            <a:r>
              <a:rPr lang="cs-CZ" b="1" dirty="0" smtClean="0"/>
              <a:t> Verne</a:t>
            </a:r>
            <a:r>
              <a:rPr lang="cs-CZ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Cesta do středu Země (1864), Cesta kolem světa za 80 dní (1873), Tajuplný ostrov (1875)</a:t>
            </a:r>
          </a:p>
          <a:p>
            <a:pPr>
              <a:buNone/>
            </a:pPr>
            <a:endParaRPr lang="cs-CZ" i="1" dirty="0" smtClean="0">
              <a:solidFill>
                <a:srgbClr val="FFC000"/>
              </a:solidFill>
            </a:endParaRPr>
          </a:p>
          <a:p>
            <a:endParaRPr lang="cs-CZ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Dobrodružná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dramatický</a:t>
            </a:r>
            <a:r>
              <a:rPr lang="cs-CZ" dirty="0"/>
              <a:t>, vzrušující, bouřlivý děj plný zápasů, konfliktů a nebezpečných akcí. </a:t>
            </a:r>
          </a:p>
          <a:p>
            <a:r>
              <a:rPr lang="cs-CZ" dirty="0"/>
              <a:t>velké množství zápletek navozuje napětí, vystupňovává rizika a zkoušky</a:t>
            </a:r>
          </a:p>
          <a:p>
            <a:r>
              <a:rPr lang="cs-CZ" dirty="0"/>
              <a:t>považována spíše za žánr nízký, neoficiální</a:t>
            </a:r>
          </a:p>
          <a:p>
            <a:r>
              <a:rPr lang="cs-CZ" dirty="0"/>
              <a:t>jeden ze stěžejních žánrů populární literatury</a:t>
            </a:r>
          </a:p>
          <a:p>
            <a:r>
              <a:rPr lang="cs-CZ" b="1" dirty="0" smtClean="0"/>
              <a:t>ustálená </a:t>
            </a:r>
            <a:r>
              <a:rPr lang="cs-CZ" b="1" dirty="0"/>
              <a:t>témata</a:t>
            </a:r>
          </a:p>
        </p:txBody>
      </p:sp>
    </p:spTree>
    <p:extLst>
      <p:ext uri="{BB962C8B-B14F-4D97-AF65-F5344CB8AC3E}">
        <p14:creationId xmlns="" xmlns:p14="http://schemas.microsoft.com/office/powerpoint/2010/main" val="282969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Vývoj dobrodružné literatury</a:t>
            </a:r>
            <a:br>
              <a:rPr lang="cs-CZ" dirty="0" smtClean="0"/>
            </a:br>
            <a:r>
              <a:rPr lang="cs-CZ" dirty="0" smtClean="0"/>
              <a:t>19.století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533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b="1" dirty="0" smtClean="0">
                <a:solidFill>
                  <a:srgbClr val="FFC000"/>
                </a:solidFill>
              </a:rPr>
              <a:t>Fantasy </a:t>
            </a:r>
          </a:p>
          <a:p>
            <a:r>
              <a:rPr lang="cs-CZ" b="1" dirty="0" err="1" smtClean="0"/>
              <a:t>Georg</a:t>
            </a:r>
            <a:r>
              <a:rPr lang="cs-CZ" b="1" dirty="0" smtClean="0"/>
              <a:t> </a:t>
            </a:r>
            <a:r>
              <a:rPr lang="cs-CZ" b="1" dirty="0" err="1" smtClean="0"/>
              <a:t>MacDonald</a:t>
            </a:r>
            <a:endParaRPr lang="cs-CZ" b="1" dirty="0" smtClean="0"/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Snílci (1858)</a:t>
            </a:r>
            <a:r>
              <a:rPr lang="cs-CZ" dirty="0" smtClean="0"/>
              <a:t>.</a:t>
            </a:r>
            <a:endParaRPr lang="cs-CZ" b="1" dirty="0" smtClean="0"/>
          </a:p>
          <a:p>
            <a:r>
              <a:rPr lang="cs-CZ" b="1" dirty="0" err="1" smtClean="0"/>
              <a:t>Lewis</a:t>
            </a:r>
            <a:r>
              <a:rPr lang="cs-CZ" b="1" dirty="0" smtClean="0"/>
              <a:t> </a:t>
            </a:r>
            <a:r>
              <a:rPr lang="cs-CZ" b="1" dirty="0" err="1" smtClean="0"/>
              <a:t>Carroll</a:t>
            </a:r>
            <a:endParaRPr lang="cs-CZ" b="1" dirty="0" smtClean="0"/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Alenčina dobrodružství v říši divů (1865)</a:t>
            </a:r>
          </a:p>
          <a:p>
            <a:pPr algn="ctr">
              <a:buFont typeface="Wingdings" pitchFamily="2" charset="2"/>
              <a:buChar char="Ø"/>
            </a:pPr>
            <a:endParaRPr lang="cs-CZ" i="1" dirty="0" smtClean="0">
              <a:solidFill>
                <a:srgbClr val="FFC000"/>
              </a:solidFill>
            </a:endParaRPr>
          </a:p>
          <a:p>
            <a:r>
              <a:rPr lang="cs-CZ" b="1" dirty="0" smtClean="0"/>
              <a:t>J. R. R. Tolkien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Hobit (1937), Pán prstenů (1954-1955)</a:t>
            </a:r>
          </a:p>
          <a:p>
            <a:pPr algn="ctr">
              <a:buFont typeface="Wingdings" pitchFamily="2" charset="2"/>
              <a:buChar char="Ø"/>
            </a:pPr>
            <a:endParaRPr lang="cs-CZ" i="1" dirty="0" smtClean="0"/>
          </a:p>
          <a:p>
            <a:r>
              <a:rPr lang="cs-CZ" b="1" dirty="0" err="1" smtClean="0"/>
              <a:t>Clive</a:t>
            </a:r>
            <a:r>
              <a:rPr lang="cs-CZ" b="1" dirty="0" smtClean="0"/>
              <a:t> </a:t>
            </a:r>
            <a:r>
              <a:rPr lang="cs-CZ" b="1" dirty="0" err="1" smtClean="0"/>
              <a:t>Staples</a:t>
            </a:r>
            <a:r>
              <a:rPr lang="cs-CZ" b="1" dirty="0" smtClean="0"/>
              <a:t> </a:t>
            </a:r>
            <a:r>
              <a:rPr lang="cs-CZ" b="1" dirty="0" err="1" smtClean="0"/>
              <a:t>Lewis</a:t>
            </a:r>
            <a:r>
              <a:rPr lang="cs-CZ" b="1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Letopisy </a:t>
            </a:r>
            <a:r>
              <a:rPr lang="cs-CZ" i="1" dirty="0" err="1" smtClean="0"/>
              <a:t>Narnie</a:t>
            </a:r>
            <a:r>
              <a:rPr lang="cs-CZ" i="1" dirty="0" smtClean="0"/>
              <a:t> (1950-1956)</a:t>
            </a:r>
            <a:endParaRPr lang="cs-CZ" i="1" dirty="0" smtClean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cs-CZ" i="1" dirty="0" smtClean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cs-CZ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Dobrodružná literatura u nás 19.století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C000"/>
                </a:solidFill>
              </a:rPr>
              <a:t>Robinsonády</a:t>
            </a:r>
          </a:p>
          <a:p>
            <a:r>
              <a:rPr lang="cs-CZ" dirty="0" smtClean="0"/>
              <a:t>1808 České vydání Robinsona (V.M. Kramerius)</a:t>
            </a:r>
          </a:p>
          <a:p>
            <a:pPr algn="ctr">
              <a:buNone/>
            </a:pPr>
            <a:r>
              <a:rPr lang="cs-CZ" i="1" dirty="0" smtClean="0">
                <a:solidFill>
                  <a:srgbClr val="FFC000"/>
                </a:solidFill>
              </a:rPr>
              <a:t>Velice čtenářsky oblíbenou se následně stala adaptace Robinsona od Josefa </a:t>
            </a:r>
            <a:r>
              <a:rPr lang="cs-CZ" i="1" dirty="0" err="1" smtClean="0">
                <a:solidFill>
                  <a:srgbClr val="FFC000"/>
                </a:solidFill>
              </a:rPr>
              <a:t>Věromíra</a:t>
            </a:r>
            <a:r>
              <a:rPr lang="cs-CZ" i="1" dirty="0" smtClean="0">
                <a:solidFill>
                  <a:srgbClr val="FFC000"/>
                </a:solidFill>
              </a:rPr>
              <a:t> Plevy (1956)</a:t>
            </a:r>
          </a:p>
          <a:p>
            <a:pPr algn="ctr">
              <a:buNone/>
            </a:pPr>
            <a:endParaRPr lang="cs-CZ" i="1" dirty="0" smtClean="0">
              <a:solidFill>
                <a:srgbClr val="FFC000"/>
              </a:solidFill>
            </a:endParaRPr>
          </a:p>
          <a:p>
            <a:r>
              <a:rPr lang="cs-CZ" b="1" dirty="0" smtClean="0"/>
              <a:t>J. F. </a:t>
            </a:r>
            <a:r>
              <a:rPr lang="cs-CZ" b="1" dirty="0" err="1" smtClean="0"/>
              <a:t>Anderlík</a:t>
            </a:r>
            <a:r>
              <a:rPr lang="cs-CZ" b="1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Český Robinson </a:t>
            </a:r>
            <a:r>
              <a:rPr lang="cs-CZ" i="1" dirty="0" err="1" smtClean="0"/>
              <a:t>Crusoe</a:t>
            </a:r>
            <a:r>
              <a:rPr lang="cs-CZ" i="1" dirty="0" smtClean="0"/>
              <a:t> (1903)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500034" y="5214950"/>
            <a:ext cx="814393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00034" y="5500702"/>
            <a:ext cx="76438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 smtClean="0"/>
              <a:t>Josef </a:t>
            </a:r>
            <a:r>
              <a:rPr lang="cs-CZ" sz="2600" b="1" dirty="0" err="1" smtClean="0"/>
              <a:t>Kořenský</a:t>
            </a:r>
            <a:endParaRPr lang="cs-CZ" sz="2600" b="1" dirty="0" smtClean="0"/>
          </a:p>
          <a:p>
            <a:pPr algn="ctr">
              <a:buFont typeface="Wingdings" pitchFamily="2" charset="2"/>
              <a:buChar char="Ø"/>
            </a:pPr>
            <a:r>
              <a:rPr lang="cs-CZ" sz="2600" i="1" dirty="0" smtClean="0"/>
              <a:t>Afrika (1899), Austrálie (1903)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Dobrodružná literatura u nás 20.století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C000"/>
                </a:solidFill>
              </a:rPr>
              <a:t>Cestopisy </a:t>
            </a:r>
          </a:p>
          <a:p>
            <a:r>
              <a:rPr lang="cs-CZ" b="1" dirty="0" smtClean="0"/>
              <a:t>František Běhounek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Trosečníci na kře ledové (1928)</a:t>
            </a:r>
          </a:p>
          <a:p>
            <a:pPr algn="ctr">
              <a:buNone/>
            </a:pPr>
            <a:endParaRPr lang="cs-CZ" i="1" dirty="0" smtClean="0"/>
          </a:p>
          <a:p>
            <a:r>
              <a:rPr lang="cs-CZ" b="1" dirty="0" smtClean="0"/>
              <a:t>František </a:t>
            </a:r>
            <a:r>
              <a:rPr lang="cs-CZ" b="1" dirty="0" err="1" smtClean="0"/>
              <a:t>Flos</a:t>
            </a:r>
            <a:endParaRPr lang="cs-CZ" b="1" dirty="0" smtClean="0"/>
          </a:p>
          <a:p>
            <a:pPr algn="ctr">
              <a:buFont typeface="Wingdings" pitchFamily="2" charset="2"/>
              <a:buChar char="Ø"/>
            </a:pPr>
            <a:r>
              <a:rPr lang="cs-CZ" dirty="0" smtClean="0"/>
              <a:t>, </a:t>
            </a:r>
            <a:r>
              <a:rPr lang="cs-CZ" i="1" dirty="0" smtClean="0"/>
              <a:t>Lovci orchidejí (1920-1932), Lovci kožešin (1934)</a:t>
            </a:r>
            <a:r>
              <a:rPr lang="cs-CZ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endParaRPr lang="cs-CZ" dirty="0" smtClean="0"/>
          </a:p>
          <a:p>
            <a:r>
              <a:rPr lang="cs-CZ" b="1" dirty="0" smtClean="0"/>
              <a:t>Alois Musil</a:t>
            </a:r>
            <a:r>
              <a:rPr lang="cs-CZ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Cedry na Libanonu (1937)</a:t>
            </a:r>
            <a:endParaRPr lang="cs-CZ" i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cs-CZ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Dobrodružná literatura u nás 20.století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b="1" dirty="0" smtClean="0">
                <a:solidFill>
                  <a:srgbClr val="FFC000"/>
                </a:solidFill>
              </a:rPr>
              <a:t>Žánrově hraniční díla</a:t>
            </a:r>
          </a:p>
          <a:p>
            <a:r>
              <a:rPr lang="cs-CZ" b="1" dirty="0" smtClean="0"/>
              <a:t>Eduard </a:t>
            </a:r>
            <a:r>
              <a:rPr lang="cs-CZ" b="1" dirty="0" err="1" smtClean="0"/>
              <a:t>Štorch</a:t>
            </a:r>
            <a:endParaRPr lang="cs-CZ" b="1" dirty="0" smtClean="0"/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Lovci mamutů (1918), Osada havranů (1930)</a:t>
            </a:r>
            <a:r>
              <a:rPr lang="cs-CZ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endParaRPr lang="cs-CZ" dirty="0" smtClean="0">
              <a:solidFill>
                <a:srgbClr val="FFC000"/>
              </a:solidFill>
            </a:endParaRPr>
          </a:p>
          <a:p>
            <a:r>
              <a:rPr lang="cs-CZ" b="1" dirty="0" smtClean="0"/>
              <a:t>Miloš Václav Kratochvíl</a:t>
            </a:r>
          </a:p>
          <a:p>
            <a:pPr algn="ctr"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i="1" dirty="0" smtClean="0"/>
              <a:t>Podivuhodné příběhy a dobrodružství Jana Kornela (1954)</a:t>
            </a:r>
            <a:r>
              <a:rPr lang="cs-CZ" dirty="0" smtClean="0"/>
              <a:t>, </a:t>
            </a:r>
          </a:p>
          <a:p>
            <a:pPr algn="ctr">
              <a:buFont typeface="Wingdings" pitchFamily="2" charset="2"/>
              <a:buChar char="Ø"/>
            </a:pPr>
            <a:endParaRPr lang="cs-CZ" dirty="0" smtClean="0">
              <a:solidFill>
                <a:srgbClr val="FFC000"/>
              </a:solidFill>
            </a:endParaRPr>
          </a:p>
          <a:p>
            <a:r>
              <a:rPr lang="cs-CZ" b="1" dirty="0" smtClean="0"/>
              <a:t>Jaroslav </a:t>
            </a:r>
            <a:r>
              <a:rPr lang="cs-CZ" b="1" dirty="0" err="1" smtClean="0"/>
              <a:t>Foglar</a:t>
            </a:r>
            <a:endParaRPr lang="cs-CZ" b="1" dirty="0" smtClean="0"/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Hoši od bobří řeky (1937), Záhada hlavolamu (1941)</a:t>
            </a:r>
            <a:r>
              <a:rPr lang="cs-CZ" dirty="0" smtClean="0"/>
              <a:t> </a:t>
            </a:r>
          </a:p>
          <a:p>
            <a:endParaRPr lang="cs-CZ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Dobrodružná literatura u nás 20.století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C000"/>
                </a:solidFill>
              </a:rPr>
              <a:t>Rodokapsy </a:t>
            </a:r>
          </a:p>
          <a:p>
            <a:pPr algn="ctr">
              <a:buNone/>
            </a:pPr>
            <a:endParaRPr lang="cs-CZ" b="1" dirty="0" smtClean="0">
              <a:solidFill>
                <a:srgbClr val="FFC000"/>
              </a:solidFill>
            </a:endParaRPr>
          </a:p>
          <a:p>
            <a:r>
              <a:rPr lang="cs-CZ" dirty="0" err="1" smtClean="0"/>
              <a:t>ROmány</a:t>
            </a:r>
            <a:r>
              <a:rPr lang="cs-CZ" dirty="0" smtClean="0"/>
              <a:t> DO </a:t>
            </a:r>
            <a:r>
              <a:rPr lang="cs-CZ" dirty="0" err="1" smtClean="0"/>
              <a:t>KAPSy</a:t>
            </a:r>
            <a:r>
              <a:rPr lang="cs-CZ" dirty="0" smtClean="0"/>
              <a:t> – triviální literatura</a:t>
            </a:r>
          </a:p>
          <a:p>
            <a:endParaRPr lang="cs-CZ" dirty="0" smtClean="0"/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detektivky špionážní romány, vědeckofantastická próza, sportovní a letecké romány, kovbojky aj.</a:t>
            </a:r>
            <a:endParaRPr lang="cs-CZ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Dobrodružná literatura u nás 20.století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b="1" dirty="0" smtClean="0">
                <a:solidFill>
                  <a:srgbClr val="FFC000"/>
                </a:solidFill>
              </a:rPr>
              <a:t>Dětský detektivní román</a:t>
            </a:r>
          </a:p>
          <a:p>
            <a:pPr algn="ctr">
              <a:buNone/>
            </a:pPr>
            <a:endParaRPr lang="cs-CZ" b="1" dirty="0" smtClean="0">
              <a:solidFill>
                <a:srgbClr val="FFC000"/>
              </a:solidFill>
            </a:endParaRPr>
          </a:p>
          <a:p>
            <a:r>
              <a:rPr lang="cs-CZ" b="1" dirty="0" smtClean="0"/>
              <a:t>František Langer</a:t>
            </a:r>
            <a:r>
              <a:rPr lang="cs-CZ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Bratrstvo bílého klíče (1934)</a:t>
            </a:r>
          </a:p>
          <a:p>
            <a:pPr algn="ctr">
              <a:buNone/>
            </a:pPr>
            <a:endParaRPr lang="cs-CZ" i="1" dirty="0" smtClean="0"/>
          </a:p>
          <a:p>
            <a:r>
              <a:rPr lang="cs-CZ" b="1" dirty="0" smtClean="0"/>
              <a:t>Eduard </a:t>
            </a:r>
            <a:r>
              <a:rPr lang="cs-CZ" b="1" dirty="0" err="1" smtClean="0"/>
              <a:t>Fiker</a:t>
            </a:r>
            <a:r>
              <a:rPr lang="cs-CZ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Černý blesk (1937)</a:t>
            </a:r>
          </a:p>
          <a:p>
            <a:endParaRPr lang="cs-CZ" i="1" dirty="0" smtClean="0"/>
          </a:p>
          <a:p>
            <a:pPr algn="ctr">
              <a:buNone/>
            </a:pPr>
            <a:r>
              <a:rPr lang="cs-CZ" dirty="0" smtClean="0"/>
              <a:t>Hlavním znakem těchto děl je účast dítěte v rozplétání detektivně laděných zápletek.</a:t>
            </a:r>
            <a:endParaRPr lang="cs-CZ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Dobrodružná literatura u nás 20.století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dirty="0" smtClean="0">
                <a:solidFill>
                  <a:srgbClr val="FFC000"/>
                </a:solidFill>
              </a:rPr>
              <a:t>Díla s vědeckofantastickou tématikou</a:t>
            </a:r>
          </a:p>
          <a:p>
            <a:pPr algn="ctr">
              <a:buNone/>
            </a:pPr>
            <a:endParaRPr lang="cs-CZ" b="1" dirty="0" smtClean="0">
              <a:solidFill>
                <a:srgbClr val="FFC000"/>
              </a:solidFill>
            </a:endParaRPr>
          </a:p>
          <a:p>
            <a:r>
              <a:rPr lang="cs-CZ" b="1" dirty="0" smtClean="0"/>
              <a:t>Jan </a:t>
            </a:r>
            <a:r>
              <a:rPr lang="cs-CZ" b="1" dirty="0" err="1" smtClean="0"/>
              <a:t>Merfort</a:t>
            </a:r>
            <a:r>
              <a:rPr lang="cs-CZ" b="1" dirty="0" smtClean="0"/>
              <a:t> Troska</a:t>
            </a:r>
            <a:r>
              <a:rPr lang="cs-CZ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Vládce mořských hlubin (1937)</a:t>
            </a:r>
            <a:r>
              <a:rPr lang="cs-CZ" dirty="0" smtClean="0"/>
              <a:t>, </a:t>
            </a:r>
            <a:r>
              <a:rPr lang="cs-CZ" i="1" dirty="0" smtClean="0"/>
              <a:t>Kapitán </a:t>
            </a:r>
            <a:r>
              <a:rPr lang="cs-CZ" i="1" dirty="0" err="1" smtClean="0"/>
              <a:t>Nemo</a:t>
            </a:r>
            <a:r>
              <a:rPr lang="cs-CZ" i="1" dirty="0" smtClean="0"/>
              <a:t> (1939)</a:t>
            </a:r>
          </a:p>
          <a:p>
            <a:pPr algn="ctr">
              <a:buNone/>
            </a:pPr>
            <a:endParaRPr lang="cs-CZ" sz="1900" dirty="0" smtClean="0"/>
          </a:p>
          <a:p>
            <a:pPr algn="ctr">
              <a:buNone/>
            </a:pPr>
            <a:endParaRPr lang="cs-CZ" sz="1900" dirty="0" smtClean="0"/>
          </a:p>
          <a:p>
            <a:pPr algn="ctr">
              <a:buNone/>
            </a:pPr>
            <a:r>
              <a:rPr lang="cs-CZ" sz="2000" i="1" dirty="0" smtClean="0"/>
              <a:t>V letech 1945-1948 vycházely všechny podoby dobrodružné literatury, po roce 1948 však přinesl citelný zvrat v ediční politice vznik </a:t>
            </a:r>
            <a:r>
              <a:rPr lang="cs-CZ" sz="2000" b="1" i="1" dirty="0" smtClean="0"/>
              <a:t>Státního nakladatelství dětské knihy (1949)</a:t>
            </a:r>
            <a:r>
              <a:rPr lang="cs-CZ" sz="2000" i="1" dirty="0" smtClean="0"/>
              <a:t>, který znamenal praktickou monopolizaci dětských knih. V jejím důsledku se sice zvýšily náklady jednotlivých knih, ale zúžil se počet vydávaných titulů. </a:t>
            </a:r>
            <a:r>
              <a:rPr lang="cs-CZ" sz="2000" i="1" dirty="0" smtClean="0"/>
              <a:t>Jako </a:t>
            </a:r>
            <a:r>
              <a:rPr lang="cs-CZ" sz="2000" i="1" dirty="0" smtClean="0"/>
              <a:t>buržoazní prožitek byla odsunuta i dobrodružná literatura.</a:t>
            </a:r>
          </a:p>
          <a:p>
            <a:pPr algn="ctr">
              <a:buNone/>
            </a:pPr>
            <a:endParaRPr lang="cs-CZ" i="1" dirty="0" smtClean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642910" y="4143380"/>
            <a:ext cx="785818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Dobrodružná literatura u nás 70.léta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Bohumil Jiránek</a:t>
            </a:r>
          </a:p>
          <a:p>
            <a:pPr algn="ctr">
              <a:buNone/>
            </a:pPr>
            <a:r>
              <a:rPr lang="cs-CZ" dirty="0" smtClean="0">
                <a:solidFill>
                  <a:srgbClr val="FFC000"/>
                </a:solidFill>
              </a:rPr>
              <a:t>Povídkové soubory </a:t>
            </a:r>
            <a:r>
              <a:rPr lang="cs-CZ" b="1" dirty="0" smtClean="0">
                <a:solidFill>
                  <a:srgbClr val="FFC000"/>
                </a:solidFill>
              </a:rPr>
              <a:t>Otakara </a:t>
            </a:r>
            <a:r>
              <a:rPr lang="cs-CZ" b="1" dirty="0" err="1" smtClean="0">
                <a:solidFill>
                  <a:srgbClr val="FFC000"/>
                </a:solidFill>
              </a:rPr>
              <a:t>Betličky</a:t>
            </a:r>
            <a:endParaRPr lang="cs-CZ" b="1" dirty="0" smtClean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Na vlně 57 metrů (1965), Tábor ztracených (1970) </a:t>
            </a:r>
            <a:r>
              <a:rPr lang="cs-CZ" dirty="0" smtClean="0"/>
              <a:t>a román </a:t>
            </a:r>
            <a:r>
              <a:rPr lang="cs-CZ" i="1" dirty="0" smtClean="0"/>
              <a:t>Rájem i peklem (1969)</a:t>
            </a:r>
          </a:p>
          <a:p>
            <a:pPr algn="ctr">
              <a:buNone/>
            </a:pPr>
            <a:endParaRPr lang="cs-CZ" b="1" dirty="0" smtClean="0"/>
          </a:p>
          <a:p>
            <a:r>
              <a:rPr lang="cs-CZ" b="1" dirty="0" smtClean="0"/>
              <a:t>Bohumír Fiala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Bronzová cesta (1965), Mamuti táhnou do bažin (1978)</a:t>
            </a:r>
            <a:r>
              <a:rPr lang="cs-CZ" dirty="0" smtClean="0"/>
              <a:t> </a:t>
            </a:r>
            <a:endParaRPr lang="cs-CZ" i="1" dirty="0" smtClean="0"/>
          </a:p>
          <a:p>
            <a:endParaRPr lang="cs-CZ" i="1" dirty="0" smtClean="0"/>
          </a:p>
          <a:p>
            <a:r>
              <a:rPr lang="cs-CZ" b="1" dirty="0" smtClean="0"/>
              <a:t>Ludvík Souček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Cesta slepých ptáků (1964)</a:t>
            </a:r>
            <a:r>
              <a:rPr lang="cs-CZ" dirty="0" smtClean="0"/>
              <a:t> </a:t>
            </a:r>
            <a:endParaRPr lang="cs-CZ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Současná dobrodružná literatura u nás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Svatopluk Hrnčíř 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Ostrov Uctívačů </a:t>
            </a:r>
            <a:r>
              <a:rPr lang="cs-CZ" i="1" dirty="0" err="1" smtClean="0"/>
              <a:t>ginga</a:t>
            </a:r>
            <a:r>
              <a:rPr lang="cs-CZ" i="1" dirty="0" smtClean="0"/>
              <a:t>: po stopách neznámých příběhů Rychlých šípů (1999), Poklad Uctívačů </a:t>
            </a:r>
            <a:r>
              <a:rPr lang="cs-CZ" i="1" dirty="0" err="1" smtClean="0"/>
              <a:t>ginga</a:t>
            </a:r>
            <a:r>
              <a:rPr lang="cs-CZ" i="1" dirty="0" smtClean="0"/>
              <a:t>: tajemství neviditelného srubu (2000), Maják Uctívačů </a:t>
            </a:r>
            <a:r>
              <a:rPr lang="cs-CZ" i="1" dirty="0" err="1" smtClean="0"/>
              <a:t>ginga</a:t>
            </a:r>
            <a:r>
              <a:rPr lang="cs-CZ" i="1" dirty="0" smtClean="0"/>
              <a:t>: Bratrstvo ztraceného talismanu (2005)</a:t>
            </a:r>
          </a:p>
          <a:p>
            <a:pPr algn="ctr">
              <a:buFont typeface="Wingdings" pitchFamily="2" charset="2"/>
              <a:buChar char="Ø"/>
            </a:pPr>
            <a:endParaRPr lang="cs-CZ" b="1" i="1" dirty="0" smtClean="0"/>
          </a:p>
          <a:p>
            <a:r>
              <a:rPr lang="cs-CZ" b="1" dirty="0" smtClean="0"/>
              <a:t>Vojtěch </a:t>
            </a:r>
            <a:r>
              <a:rPr lang="cs-CZ" b="1" dirty="0" err="1" smtClean="0"/>
              <a:t>Steklač</a:t>
            </a:r>
            <a:r>
              <a:rPr lang="cs-CZ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smtClean="0"/>
              <a:t>Případ strašidelného mnicha (2001), Sluneční bratrstvo (2007)</a:t>
            </a:r>
          </a:p>
          <a:p>
            <a:pPr algn="ctr">
              <a:buNone/>
            </a:pPr>
            <a:endParaRPr lang="cs-CZ" b="1" i="1" dirty="0" smtClean="0"/>
          </a:p>
          <a:p>
            <a:r>
              <a:rPr lang="cs-CZ" b="1" dirty="0" smtClean="0"/>
              <a:t>Vlastimil Vondruška</a:t>
            </a:r>
            <a:r>
              <a:rPr lang="cs-CZ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cs-CZ" i="1" dirty="0" err="1" smtClean="0"/>
              <a:t>Fiorella</a:t>
            </a:r>
            <a:r>
              <a:rPr lang="cs-CZ" i="1" dirty="0" smtClean="0"/>
              <a:t> a Bratrstvo křišťálu (2006), </a:t>
            </a:r>
            <a:r>
              <a:rPr lang="cs-CZ" i="1" dirty="0" err="1" smtClean="0"/>
              <a:t>Fiorella</a:t>
            </a:r>
            <a:r>
              <a:rPr lang="cs-CZ" i="1" dirty="0" smtClean="0"/>
              <a:t> a záhada mrtvého netopýra (2007)</a:t>
            </a:r>
            <a:endParaRPr lang="cs-CZ" b="1" i="1" dirty="0" smtClean="0"/>
          </a:p>
          <a:p>
            <a:endParaRPr lang="cs-CZ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trosečni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571876"/>
            <a:ext cx="1857388" cy="2746841"/>
          </a:xfrm>
          <a:prstGeom prst="rect">
            <a:avLst/>
          </a:prstGeom>
        </p:spPr>
      </p:pic>
      <p:pic>
        <p:nvPicPr>
          <p:cNvPr id="11" name="Obrázek 10" descr="Hosi od Bobri re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57166"/>
            <a:ext cx="2804535" cy="3978934"/>
          </a:xfrm>
          <a:prstGeom prst="rect">
            <a:avLst/>
          </a:prstGeom>
        </p:spPr>
      </p:pic>
      <p:pic>
        <p:nvPicPr>
          <p:cNvPr id="13" name="Obrázek 12" descr="lovc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857232"/>
            <a:ext cx="3357586" cy="531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Znaky, formy, aspekty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Literární epický žánr, vyznačující se poutavým a napínavým dějem. </a:t>
            </a:r>
          </a:p>
          <a:p>
            <a:r>
              <a:rPr lang="cs-CZ" dirty="0" smtClean="0"/>
              <a:t>Dynamický děj, dějové napětí, dějové zvraty, souhry náhod, exotické krajiny apod.</a:t>
            </a:r>
          </a:p>
          <a:p>
            <a:r>
              <a:rPr lang="cs-CZ" dirty="0" smtClean="0"/>
              <a:t>Fiktivní únik z každodenní skutečnosti. </a:t>
            </a:r>
          </a:p>
          <a:p>
            <a:r>
              <a:rPr lang="cs-CZ" dirty="0" smtClean="0"/>
              <a:t>Estetická, poznávací a výchovná funkce  mají vzájemný vztah.</a:t>
            </a:r>
          </a:p>
          <a:p>
            <a:r>
              <a:rPr lang="cs-CZ" dirty="0" smtClean="0"/>
              <a:t>Převažuje-li některá z funkcí (estetická, výchovná, poznávací), je tento typ příběhu označován jako </a:t>
            </a:r>
            <a:r>
              <a:rPr lang="cs-CZ" b="1" dirty="0" smtClean="0"/>
              <a:t>literatura faktu</a:t>
            </a:r>
            <a:r>
              <a:rPr lang="cs-CZ" dirty="0" smtClean="0"/>
              <a:t> – přírodní próza, historická próza, vědeckofantastická próza.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876"/>
            <a:ext cx="1905000" cy="2997200"/>
          </a:xfrm>
          <a:prstGeom prst="rect">
            <a:avLst/>
          </a:prstGeom>
        </p:spPr>
      </p:pic>
      <p:pic>
        <p:nvPicPr>
          <p:cNvPr id="3" name="Obrázek 2" descr="robinson-cruso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2424151" cy="3429000"/>
          </a:xfrm>
          <a:prstGeom prst="rect">
            <a:avLst/>
          </a:prstGeom>
        </p:spPr>
      </p:pic>
      <p:pic>
        <p:nvPicPr>
          <p:cNvPr id="4" name="Obrázek 3" descr="vinnetou 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786190"/>
            <a:ext cx="1900320" cy="2654114"/>
          </a:xfrm>
          <a:prstGeom prst="rect">
            <a:avLst/>
          </a:prstGeom>
        </p:spPr>
      </p:pic>
      <p:pic>
        <p:nvPicPr>
          <p:cNvPr id="5" name="Obrázek 4" descr="mohyká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214290"/>
            <a:ext cx="2364857" cy="3643338"/>
          </a:xfrm>
          <a:prstGeom prst="rect">
            <a:avLst/>
          </a:prstGeom>
        </p:spPr>
      </p:pic>
      <p:pic>
        <p:nvPicPr>
          <p:cNvPr id="6" name="Obrázek 5" descr="knihy dzunglí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4000504"/>
            <a:ext cx="1428760" cy="2431640"/>
          </a:xfrm>
          <a:prstGeom prst="rect">
            <a:avLst/>
          </a:prstGeom>
        </p:spPr>
      </p:pic>
      <p:pic>
        <p:nvPicPr>
          <p:cNvPr id="7" name="Obrázek 6" descr="56b7aah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285728"/>
            <a:ext cx="2063946" cy="2955046"/>
          </a:xfrm>
          <a:prstGeom prst="rect">
            <a:avLst/>
          </a:prstGeom>
        </p:spPr>
      </p:pic>
      <p:pic>
        <p:nvPicPr>
          <p:cNvPr id="8" name="Obrázek 7" descr="vern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768" y="4000504"/>
            <a:ext cx="1595863" cy="24288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Detektivky pro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err="1" smtClean="0"/>
              <a:t>Enid</a:t>
            </a:r>
            <a:r>
              <a:rPr lang="cs-CZ" b="1" dirty="0" smtClean="0"/>
              <a:t> </a:t>
            </a:r>
            <a:r>
              <a:rPr lang="cs-CZ" b="1" dirty="0" err="1" smtClean="0"/>
              <a:t>Blyton</a:t>
            </a:r>
            <a:endParaRPr lang="cs-CZ" b="1" dirty="0" smtClean="0"/>
          </a:p>
          <a:p>
            <a:pPr lvl="1"/>
            <a:r>
              <a:rPr lang="cs-CZ" sz="2300" dirty="0"/>
              <a:t>cykly knížek</a:t>
            </a:r>
          </a:p>
          <a:p>
            <a:pPr lvl="2"/>
            <a:r>
              <a:rPr lang="cs-CZ" sz="2300" dirty="0" smtClean="0"/>
              <a:t>Tajemství (spálené chaty, tajného pokoje,…)</a:t>
            </a:r>
          </a:p>
          <a:p>
            <a:pPr lvl="2"/>
            <a:r>
              <a:rPr lang="cs-CZ" sz="2300" dirty="0" smtClean="0"/>
              <a:t>Správná pětka (na ostrově, na útěku)</a:t>
            </a:r>
          </a:p>
          <a:p>
            <a:pPr lvl="2"/>
            <a:r>
              <a:rPr lang="cs-CZ" sz="2300" dirty="0" smtClean="0"/>
              <a:t>Dobrodružství (na ostrově, na útesech)</a:t>
            </a:r>
          </a:p>
          <a:p>
            <a:pPr lvl="2"/>
            <a:r>
              <a:rPr lang="cs-CZ" sz="2300" dirty="0" smtClean="0"/>
              <a:t>Tajná sedma</a:t>
            </a:r>
          </a:p>
          <a:p>
            <a:pPr lvl="2"/>
            <a:r>
              <a:rPr lang="cs-CZ" sz="2300" dirty="0" smtClean="0"/>
              <a:t>Záhady</a:t>
            </a:r>
            <a:endParaRPr lang="cs-CZ" sz="2300" dirty="0"/>
          </a:p>
        </p:txBody>
      </p:sp>
      <p:pic>
        <p:nvPicPr>
          <p:cNvPr id="1026" name="Picture 2" descr="http://data.bux.cz/book/007/147/0071478/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46263"/>
            <a:ext cx="1080120" cy="1650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databazeknih.cz/images_books/45_/4514/spravna-petka-petka-na-zahadnem-vrchu-4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46263"/>
            <a:ext cx="1085646" cy="1650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databazeknih.cz/images_books/32_/32594/dobrodruzstvi-na-ostrove-325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46262"/>
            <a:ext cx="1080120" cy="165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Výsledek obrázku pro tajná sedma bly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2" descr="Výsledek obrázku pro tajná sedma bly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4" descr="Výsledek obrázku pro tajná sedma blyt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0" name="Picture 16" descr="http://www.databazeknih.cz/images_books/33_/33043/big_tajna-sedma-tajna-sedma-nocni-vypra-bGe-330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0665"/>
            <a:ext cx="1044116" cy="1723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08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Detektivky pro </a:t>
            </a:r>
            <a:r>
              <a:rPr lang="cs-CZ" dirty="0" smtClean="0"/>
              <a:t>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err="1" smtClean="0"/>
              <a:t>Hergé</a:t>
            </a:r>
            <a:endParaRPr lang="cs-CZ" b="1" dirty="0" smtClean="0"/>
          </a:p>
          <a:p>
            <a:pPr lvl="1"/>
            <a:r>
              <a:rPr lang="cs-CZ" sz="2300" dirty="0" smtClean="0"/>
              <a:t>proslavil se především postavičkou </a:t>
            </a:r>
            <a:r>
              <a:rPr lang="cs-CZ" sz="2300" dirty="0" err="1" smtClean="0"/>
              <a:t>Tintina</a:t>
            </a:r>
            <a:endParaRPr lang="cs-CZ" sz="2300" dirty="0" smtClean="0"/>
          </a:p>
          <a:p>
            <a:pPr lvl="2"/>
            <a:r>
              <a:rPr lang="cs-CZ" sz="2300" dirty="0" err="1" smtClean="0"/>
              <a:t>Tintinova</a:t>
            </a:r>
            <a:r>
              <a:rPr lang="cs-CZ" sz="2300" dirty="0" smtClean="0"/>
              <a:t> dobrodružství </a:t>
            </a:r>
          </a:p>
          <a:p>
            <a:pPr lvl="3"/>
            <a:r>
              <a:rPr lang="cs-CZ" sz="2300" dirty="0" err="1" smtClean="0"/>
              <a:t>Tintin</a:t>
            </a:r>
            <a:r>
              <a:rPr lang="cs-CZ" sz="2300" dirty="0" smtClean="0"/>
              <a:t> v Kongu, </a:t>
            </a:r>
            <a:r>
              <a:rPr lang="cs-CZ" sz="2300" dirty="0" err="1" smtClean="0"/>
              <a:t>Tintin</a:t>
            </a:r>
            <a:r>
              <a:rPr lang="cs-CZ" sz="2300" dirty="0" smtClean="0"/>
              <a:t> v Americe, Faraonovy doutníky, Let 714 so Sydney,…</a:t>
            </a:r>
            <a:endParaRPr lang="cs-CZ" sz="2300" dirty="0"/>
          </a:p>
        </p:txBody>
      </p:sp>
      <p:pic>
        <p:nvPicPr>
          <p:cNvPr id="3074" name="Picture 2" descr="http://data.bux.cz/book/008/667/0086671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9" y="4254885"/>
            <a:ext cx="1691883" cy="2343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omixzone.cz/images/img-db-komiksy/ffb1beb03a3beab1deaf17bfe62c7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36120"/>
            <a:ext cx="1728191" cy="2381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balky.kosmas.cz/ArticleCovers/160510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54885"/>
            <a:ext cx="1782520" cy="2381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SEhUUExQWFRUWGBoaGBcYGB4fHhoeHhwaHB0XHBocHSggGRsmHBcaITEhJSksLi4uGB8zODMsNyguLiwBCgoKDg0OGxAQGywkICQ3LywvLCwsNCwsNywsLDQsLCwsLywsLDQsLCwsLCwsLCwsLCwsLDQsLCwsLCwsLCwsLP/AABEIAQYAwAMBIgACEQEDEQH/xAAcAAACAgMBAQAAAAAAAAAAAAAEBgMFAAIHAQj/xABQEAACAQIEAwUEBQgIAwQLAQABAhEDIQAEEjEFQVEGEyJhcTKBkaEHI0JSsRQzYnKSwdHwFSRDU4KywuGi0vFjc5PTFyY0RFR0g6Oks8MW/8QAGwEAAgMBAQEAAAAAAAAAAAAAAgMBBAUABgf/xAAzEQABBAAEAwYFBAMBAQAAAAABAAIDEQQSITETQVEiYXGBsfAFFCMywaHR4fEzQpFSwv/aAAwDAQACEQMRAD8Ar6lSGY3s9E2/VI5+uPcrxOFcMKzF+bKtptuGNr/LEndmagNJnVwm0cl8z/MY27u0MlYr0hD7tQGr5+/Hn2FhbTh059y235g7Q8zy71MjsAuiAe5S55C8m/uxBnKJQMBcaHKm1x9QJt6HE+YrBiG0VEIBHiSxHQwfw6nBfBeFnOs6Umpgqjb6wBqKybqfui22+JYDoa8f7QSPaL19+CmFRWqWSSJUt0gA+8Q2/KT54hFBVqBlVYL0w2kxB7xN12JnmL3wwV+wlVmJ1oA3tLqMHafsWmMSp2Jqhi2uncgxLbhg3TywDI8pBB6aeyhdiGOBBRs4GzPjIp8jd/1en+I29A3MYuf6Iq/oftH/AJcR0OB1VmShJMkyfcI08hA9088afGZ1WTlKBIxmLP8Aoap1T5/wx4eC1PvJ8DiOPH1XZSqDiOf7tKrBSTSps9wQphS0a4jlymOmA/6aMMQghaVSpckeyzqARFp7vntPlhqPA6hsXSD+iT+/Hh7OtM6qcwRPdzvuPa54kTx9V2UpUXjs6QVALUy+5uYqEKBpsYpMTqgiQN8HZLNEpT1AlnEkgWHqRYYvT2eb+8p8/wCxPPf+0549p9n2AgVEAHIUiP8A+mOOIi6qcpVbinz2e1yqHwc2H2vJfLz58uuGXN9mncae/AB3imbjpPebdevpII47G3E1gQPs91Y9J8e3lzxAxEXVdlKXMhkzUgm1PkPv/wAE/H03Nz2fC/V041W9EFhJA3N7KPwwxVuzzkECsFJ5incekviuPYfb+sQZJkU4O6tvqvDKDJvt0GO+Yj6rgwqi4JW8be0xeDJiVABu5iQSdlk8oAuSZnuJ93VpU4k1D1iB+8+XkcMOW7M92ulXUD9Q38yddz54C4p2IFdqbNXKtTMqUSPxY/ycd8xFe6nKVCanLc/zfyxT53tGlNyoVm0mGIj3gTuR7vXDBn8kaLopYMGVz7MRpKfpH7xxzrtBR7l3Zl0lnYzycNcEHaQSFgwZnlBJh4IBGqlrLvuT3SqhlDKZBAIPUHY49OFTstxJwpVgO7DAA3ka2AG/LVJ25nDUcGCCa6IXNI3Srl6ggCRMC04mqsQpIiw5mB6kicQZSmNIsLwducb+uJ3SQRtIi2PNGrXpTeqq8zxhkT2fHCkzMLMbjeZJEeRNsM30XZ2pVr1tcWprECN223PTCZnMszuzDTAaJLLqtNwpOoglWBPpYzht+idCuYzC9KafjP78a7I4RGco7VWsjEOmO+2y6djMZjMVlWVTx+o69zoqtT1VkRtIQ6g028amNuUYV8t2gzL5qjQLkU63h7xVSUbTnDHiUiSKVNhYiaRkQbvrKDuJi49euNVpKNgB7vX+J+OGNkAFEKFzuh2lzYoUKgc1mfL5Wsy6UBbX+UPVVYUX0UwFHVFk3JO2X7R5pw8VpqCiHWkFS6rlcvXNYeHV46tR6Uzp8QAAKk46EtJRsB026bD549CDoNo25dPTB8Zv/ldSTeznaOrVzdNHctTq5YOJpxpqMTVVNQXTq7h18E6h3cwZJxWp2irHvNWbK0RWC1MxFH6gl82DSDFNH9llxDgsO+38Sx0QIOg+Hu/DAPDuKU61TMUlDBsu4RwwAksi1AywbghtzBkHHCRpshqilz+n2nzjPVV3ZW05X6pQgNNnHDyyAlZQs2ZrKNZYHlp0Gdcz2mza0Wb8o1VRlWfSFQeEZI1Tm9BQOp/K17uDCiYKg7dSxmO47f8AyF1Ln6cZrmrl9NZ2pM9VRVOiHTvClNmAUBtTaaaMsTqRrg3A4Pxo5qrly+aUOHJRm7uCBkst3iCRdxma0kAz4Kg+zbp+K6rxdFzSZUq2upSeqrQNJCMqlZmdXjB2iOeOEoN033/xdSVMnma+YWgtPMVQ1XJZo6gyspq03p01qhtA1LqqsykQGXQYjBvY3OvmKgrVLmpl+8SQJVKtesyIDE/mxSBE30g4b8ZgDKCCKU0sxmMxmE0pSt2xzfd1ctbwt3gJ6fm4PpMD34TzlKOYql31FwATMW3hRaRptt94czho+kHLip3CFlVj3miYlmGghVki9jzwg5p27vvChApmHWDq1NygtcEEnkL+7FxrXuhAaSN/fukyItDrKOqOXY0qC2uwIKwwUAQCTMam1T75wy5vNJTEsQOg5n0HP92FzJ0ygFQiGBDXZSbbgGRIKkiw+0eplm7lZJiSeZ/DyHlh+GADa6bocTq6+SUM3bLk6tPhF5jpafPb34r+BZhvFTmNU6DuA0H49elvPFpXpzQiJ8KmPSD+7FZliF7uWHtIAeskQB62AHPGMxwylvUrecy3E9FugIZkIPhMT1HLmTthp+i4/wBazW3sJ/J8/wDbFBWqLUbwhtTCxY6RPICbhugaASI3N2P6M6bLmsyGVl8CEagRaYsCNpGLMUbmOcXCrH5CpYuZskIaDdH90nUKPFeIcR4hRy2fqUloV6vhatUUBe9dVVQgNgF2wz9veKZjhfB6FDv3bOVCtM1Q7MxN3qMrN4iNkHMBhthN4L2czGe4txJaGabLaMzVNQozgupr1BHhI2g79cWX0lceoHjmVSuxGXyWkvALeM/WRHMGKSn340S0F4HTWlkpy+hfj7ZrIaKrs9ahUZHLkliCdakk32Yrf7hxy7IZfPZqln86OIVaZybMYarU8UaiFUhoXaAIgkgYv/o27QUV45mVoMfyfO6imoafGPrQIOwBNVR6jHPc1w+q1PM1hqOXp5rTVUMR4mLaWIgr1UMQYJFr4JkdPcdrorl9C9ge0j1+FU83miJVahqPEAimzAvGwssnlM7Y5p9GHbXMVeLTmalQpmxUVFZiUQyWQIDYAaWTw8zhi7d8by9Hs/RXJ+GlmVSlSHML7VQN1aFZWPVjjnPGeOZUZThoyhcZrJnUxZIUsxFVjqmTFUW8mOAiiBzabkjwXEroP0q9scwcz/R+Sqd1oQ1MzWEgounWRqUFkVUhiVBYllUXsVHhHZ/PouZzeQzrVHoMjMF1g1qbUlqrU0uSKh0t+bcT4esDF92f4pRXtBVqVo7nP5dTSL+ywqrRZVM2g6HpweYjDhwPiVHItxdqxVFo5hWmwGhqFLuqSjqANIUdRjr4bcoHIeeq7dJPbjttUzvBstXpu1KocwaVdabMoLCmxIsZKEFWAM784xd8H7WHO9n81Ln8oy9Bkcz4jCylXr4gN/vK2OYVMmycCWowhame8HmFoMpI8tUj/CcMf0h8PfhWbrtRH9W4hQqKV5BmHiHqrkOPJyo54Mxs0aOtjyXWran23zNDguRp0mepnc21VEdiXYAVnQEFiZa6Is7e7C5wnshWzeaAp8QLZgpVJq/WStakyBqJqEh4iqrd4ARc2xmVf8mpcDzrgmjTesrwJiMzUYn10sSBz0Y6x+UUl4vRrq9M0KuQqlGUjQCKyO9SRaGDLLfo4Enh3lG9/ou3XLuM8ezmYyFbLZipUXN8PqqzEMQalIt3Z1hTDlHamdfNSD1J61me16/0MeIAiTl9QHIVT4NHuq+H3YRuyeXTivGOKVlB/JalBqJbrrFOmpHqKTOOe2EdeI12yi8Gv3n5dp8hfR3fWO+JfHOjD6G1UT57rrpMFHs1mR2fp5qnWrB6dU5gJrbT3SkAMEnTK92KoPQtg3tT2zqcYpZHJZUla1dlbMRI0Mp2/VBVqvoqY7TkcglKilFQO7RFpgH7qgLB9wxyP6HOEUk4pxLSv/s7NTpSZ0qatRTvzimon164WyYOzOI+3Uea6k5dqeFEDJU1dyaM+NmliAEUszG5JE36kYpeN5M1KqaRsst0NyFn08f7Rw49o/bpfq1Pxp4UKvENLuNMtMx0HsiWIi5QmBO+Fl72wW3UlOiAdIA7YKM5IopXkZEjkDy+HOQN5PLFtlautFbqoJ9YvgHK6qks5tyVbD3826bwemJ+H1VhkWCUZgQNh4iQOgsRbA4GQlzmu3TcWwZQ4bKip1NFIMeSj32sPUm2AKWchWQoCzariFBBPOBqMFtpjbzx5UzOtFUXVQJ8yBt6D8fTAtf2lImRNuu1veAY8x5YzWEh1D30W0+JrrLuv5RVGgag101kG70xdqZ+0I+0szBHWIthr+jXLhcxWOkqTTUGVIsGMWI/SOE8Js6G+/r5g7gxzH8Icvo3zGqtVlmJFMWZidPiFrkwbYvtxrnt4ZH8LLxOAEYMgKsuynYs5LPZ3M96Ki5ti+nTpKE1GeJk6h44m222AeCfRpSTNZvMZzu84cw+pA9L2JZmYQxYc1AI5Lh9xmO4z9dd1QpIfHPo0o1MzlK+U7vJnLvrbu6Q8cMrKIUqPssJM2bEvZv6O0y9PPUatTvqWcaSNOkqDqtuZIkEN1ExhcP06ZcVNLZSroBgsHTV7ksD+1jpvCeLUczRWvRcNScSG223BnYgggg7RhrzM1tO2UClzjLfQ7C5RKmcarToVWqPSan4X1MpZVGrwAhACDqkljaYw18a7AZGtl6tJMrlqLujBaiUUBRo8LAgA2MGxGFPi303ZenWKUcu9emphqusLN4lFIOodCSs4aeJfSFlKOToZ0l3o13CLoUFlMOTqUkRp0EGJvtOJdx9CV2iqq/0VUKuQo5WtVZqlAMKeYCgMAzFtBUk6kk+yTysRjnmV+jphmu6zDZmtTGaWge6pnY00Za7MzEImltJgEgKb7DHae1faNcjk3zZptUVdHhBAPjYKJna7DCVxL6aKFHugcu7s9GlVYLUWENRA/dyQJIBF4G+2DhfMQa1UEBMXbHsFRzuTpZRG/J0okGnpXUBCssEEgkQx5zPPBnbXsonEcp+Tu2hgVZKmmdDC0xIkFSRE88KHCfplpVzVjKVAKVJ6rnWp8KRyjckgb88NXYDtnT4pReoqd29N9L0y2ogG6tMCQR5bqw5YU5srBZ5flToo6HYzK0eGfkNc95Qph2Z3IUr4mqGoCPY0ljfpvN8cg4t9HCq7NlalbOZY0GrUzRQMXIqKhoB1JTVfVq0k+AjSSMPPFO2+Xz2Qz5zGXqhMpUprUppVjvZq6FGoAEKSviEbGxOLD/0gJQpcLVMqFGd0KiKwCUVLIkCF8UaxAAG3LDY+KzXmT/KjRM/ZHgVHJZVKVCmaYIDMGILliBJcixbla1oEADFPT+jugOJtxEu+vVrWkAoQNo0FjYk/e5X649zPb+mOJrw+lSes0EVHQiKbROkgwCAt2M2kC5kDbsN25XiNTM0jSNCrQcju2aWKzpLGwghwQQJiVuZwmpRb+voVOib8LfZjsdTyVfNZhaju+aqF3DRpWXdwFAE/bIkk7csB9ju3S8RzOZpUqJ7qgfDXDAq99Ity1aWYRNheObhhZDo7aealLPbIsGoFd/rI87KSPeAR6kHlhU0mtVdlPh5H3AfGQ1sM/bqrp7jeCzSQLx4SYjnpB/64U+I5qiiOiNrnVIHspqudUQJvbUbW25uY1zo8oKawhpBIVmlRQsL4gBc20iN5bbfeJPliDh3EU0FnISW9nn7K2AiSY6DFMmdLBaBbTEkhbzcsAxi1jy5je8YqTUGnUb6ikqYAM3IMkarW8Um9umHYfCiI5hz3QzYjiAt6LfK6iFVUJJA5iPU3kD+fLFiMmdBGk6hLBrXI2ETIBFo5Annck8NVFVQI1FVY9T5+k2xOSrHTJkgmxIMbTI9cYmajQHnr+63pXEuOqoKYg7nS1xtYm8eh39Z6jDr9Hf56p/3Y/zDClVy2kshkjlPNTt8Lj/DOGr6OEivU3P1e5/WGJjrijz9EGKN4Y+XquhYzGYzFtYK5B9B+Sp18txClVUPTetpZSLEFf5vhT4RxZ8rwni+XViVSulJG8qjPTqfFKX/ABYH7G9qc1llzeUyNA1a+YqnS6yTT3WdIETedTEAbmcP1P6M3p8DrZUQ2aqEVjBsXWCKQJj7KlZNpYnbGm6muObYkf2hTL2D7M0aPCqdJkUivRD15A8RqLLAnmFB0jyUY4LTqseE0kb82M+d9r0UkeW5PvOG2n9I2bqZJeF08rU/K9HcFhOvSBp/NxqWppsSTA9r0ZeK/Ro44EuVQBs1Tf8AKCF+25BDoDzimdI6lF2xDbjJLzufZXJt+lSmDwnOA7d3PvDKR8wMKBE9k5IE9xE+QqwPkBha4r24zvFMqnC6eVb8obQlZrydBBkrpHdAsoLFjAgjnbpHavgbUeA1MpSVqjU8uiAKpJYqVkhRe5BOFhpjAaetrlUZQf8Aqqf/AJN/xbHPewPEH4VXyeac/wBVzqulQ8hpqtTJN90Ko8/ddgOeOk8Lyjt2Z7tUY1DlaihApLFpcadO8zyxW8G7KHPdm6VAqVr0zWekGEEOtarCkHbUCVP608sE1wGYHYmlyTMiJ4fx/wD7/Ln/APJf+GNe2uZankuB1EOl0oMyt0ZWpEG9rEYl7IcEzJ4TxZfyetNQZXux3bS+ioxbQI8UCJjFpxPhFZ6PZ89xUZaZC1fq2IT62japaFkBrN0OG2A7z/8AlQmn6DeD0FyrZtXFXMVmYVWN2pwZ7ozeTZyftSNwBha+mbhdTIZoZ/LMaYzKPSq6beIoQf20E22anO5GLTJ8AzXB+LL+R0nrZLNnxIu1MA3BJspSZUsbqSszfFn9O/DquYydBKFJ6r/lA8KKWMd3UEwBYXF8JB+sHXoVPJMP0a9mRw/I06RA71/rKp/TYDw+igBfdPPDTjWkPCPQY3xSeS5xJRJQ+kFZFDf2m2MR4edwY5QOuEqvTmmQQqrHs7XtAJmJmZt0gnHQu12U7zuhMQWMgCdgLTYb7wcVFHh6JdQJv4jdvcTt6C3ljRw1cMJbibSvkuFVWYMJAgWPhU2i/NusgHYXjFtlOz1NTLXPRRpHxHi+ceWD6yrSBclmIn2mMX5R7I+H442oUn3dhvYKbEddh8Lxa5xYQJIq09RTwhvqEN2gDe+4nf54J4WD314utQiDIvUBn4zgd6OoptahTNzGzDntgvhmX0VVuDqRzYzu4O+MU1wd9ddPLxW28njEVpf5U3E6LFk0LqJkR8x6W1XOLvsA+jNVkYqCtJSRqEiW2PQ2wv8AHK/1lGirEM7Mxgm6qpkSOrMtjuAwxWZjIj8tUCnTcNSA7uoLGCfZgSHiYIviMNhwWh531UYiZxuIbLuP5Sn31+Ix4c5T++n7Q/jjl6ZMUssitoLUoMBzIANwEYCIQkdYxKj3INMiIg+GD6QSbeYGIkOTkqzMNm5/oukrmqQ2emPRhj38up/3iftD+OOd8J06q5Ley4Ok2X80lza8weZAjbAnBOI6qpJYtqZtI/RYgCByjSJHKG6xi7Hhw9ode6qPtriOi6ac/R/vKf7a/wAcanilD++pftr/ABxynLZNRUqGoNDadeq3tCDuDdgojlZN7CCO0xVaFIKdWiWtckyqNcbmauo/q+WJGGsXa5xo0unf0rQ/vqX/AIi/xx7/AEnR/vqf7a/xxy/gGWanT1ldJAIVTuoWorEeV22/RGL8USqq6ySNJI6iIgeYBMdfPEjDA81BcAnE8TojetS/bX+ONW4vQG9ekP8A6i/xwk8R4tTNM6TJkeHa4IkMTZT678pxU8S4x3h7shRKFiL6hdYBJAKyY6EQL4L5QdUIeuk1eOZZfazFFed6qC3W5xr/AP6DK/8AxND/AMVP+bHKKeTqVWBVQwUsLgxcJBJIgsIcXIMH3Ys8rwhUYGvWE+yFAEAm8CRAJjbfocT8o3qVxfS6P/TeWt/WKN7D61L+l74k/pOj/e0/2x/HCllMtTSSqwepBn4tcjBOO+Ub1UcRMf8AStD++p/tD+OPP6Wof3qftDC1VqqoliAJAv1JgD3k48zFYKL8zAAuSegH8xucR8q0blcHkqz4xnadRqeh1aNUwZj2cAHAK5tzMUjF/aYAmLWiQfjgHMdowjaXourbxK7dQZgj0wxr44xlzI2wyyHstV06A7gY2jC/S7V0yYNOqI5+CPk8/LFxks8lUSjTG/Ij1BuMNa9rtiokgkYLc0jySUVE05XV9Qh9oLF/ak9P34IylLRWSV0yr/a1SfDJk/zYYh7rUAOf5KI9ZBHzGCKCkVKMtqlX0mIMaVN/OScYt9iu49eh8lsyj6rj3/lBZel3ucdmAOhWVRuIn8bbdSca8Sp6czSKLcEQo5yY0xtcMR/HBXZzLKajGdQ16PFE9L/pQZPpj3N5UGvQWCAZJ0ATvAPL7RHQ9DMYutcAABtt+FVcDmN7/wAWmKqR3baj4Cp3dkEfrKShtyEemBKM6RO8CfXngrNUSyMA2jUCNUmOl3iD0iouq5vgDJElQxbUGUEWFpE7j1xRxTeyCnwHUoUZcvVqCYUMS3nOXdVtPLxfH4T8Dyo105WXUOwI5gkpFzcgrz5OMRNWC1HUmDUMAwT/AGRC7b6T3hIHUdcWNJFpNSUtBRXgsQNQblG5MgGPLGlh7yMroqE/3PtB16Zc1iU2YMs7NBY+8EEj3zg7jmXDGlqgUyHRjyVTpeff3Wn/ABYp6vFFCpThu8kBiwBA5xo1QRHv5kYJFKvmBcEi0TZRt7jebgTh8Ubm3fPVV3uBruRGTzi90obx1SHZosAXu0EiY8QFgeWNO8YhVZpIXSAogmImwljMCRMeWC8jwBVOpmJJ5AkDlad+QuINsW1CgqeyoHWOfqdz78N2Syl+lwaqzkyESICxf4A7fsnadsWeW4LSSCRrMbt+EbEes+uLEnGTiLXKOpTBEXA8iR8CIIxrSoKvsqB5gfv5nAvFM5okSRABMbmSQFXoTBk8h03C6c1yqUzUDG5QMXUWliwEkDcm3vO6H4hrTl3KcyBzhab8ezhCzNJqTsmtzpNjqNwQCDY+fLmDEYK4dxd6RGpyyT4gxJgcyCZIjeNvxAtxbCaVl3w6TJnBBTnik4lnCJIMMzFFP3VWzEeZYfNemLd6QJB5iYv1jltyHwws8VWSoOx7+ffUE4HGHsAdT+EjDDtEoGlRUsWFNnP3kgEm8+MqSes9Tvg3iDGpltTqQ9NwPEZMEqLmBPhdZtcjE2T7yoCSNQnRqsCALQlgOlxEEx1078TpnucxqCz3lMnTtMUevpinKBkHXTx969FoQAh4daWSL4M4VmjTrIwO7BW81YgGfSZ92BGx7TNwehB+BnCISQ8ELcxDA6JzT0KKqU5VbEzlk5b+JbYNaBUpONZWKpYtqMWX722DOGfmaf6i/wCUYnrqStrm1jzvsegIt78Bx/8ATx59dFmzRfUc7v8AQoTh6ISS0HVoeHABBLJKwRIjUQZ6e7E9MIrCNIHdmQACGOsgggAk2/nYhazC1XOpKh8Q57mSTJ6e0YHL3Ym4bQrjWZDi6+1v4SNJlbzrkkHdB540MzK0cPC1QLXjdp/4m5KkNzVgOZggfr3kfrgiTZjivynsxezOt45MwG1thywdlONUayrrhCYIDbT1V9p6XB8sB0FA1BdtdTnP22O53xUxBBZferETSH0VVZ+k7Vm7sMW7sWE7nvIbygqOnri2ynC6rNrqsFO0TqO5sT/A8saZfO06Vd9ZN0pBQATJmsdh/PTBycdpN7LXmPGrKPeStvfjVwjhwWrNxLXGV1BT5fhVJDqCAud2YAn8I5dMG4puL5moqwSsGbAHqBczteY5xExhdqUhpggNpA0nSsgalQqSBceMG95HniZJwx1IIoC/mnk05IMm3L+d8UHHuLlNUNpCyTeLCQSTE3ZSABFhvcDAvA65Sqig+F5UjlsSDHWRHvxpmAxrgL7U/o/eaTLKYPhNxe5wLpbAI01TPlyx5adeigbihca6VZyurSw1NAaNQ0lgCVIncWIO+CeHcbqK6h21ISAZAkSYkEDkd5m04iz4+rlo3Q+2W370bkmPd8tsVdWqANxsTv0/6jCDI4Sdkmu/VaEUDHQkPAvrVJk441z/AN6B/wDZJwDw/K1H1ERpY6IBhvCXgodUcxJidwNrz8erCzSArVRBJiQKTKSJ5TzxW8K4mEZ2WjVcEg6kmJEDxAG4CgH03scDlJlcQkRDsi15xFvGvU06Z+K/7YDqCxHUEYtM7kDURKi6ldaS6qZXcKN1P2iNVwJvAMERipKE/asfT1+GK+WjrotPDyWyhquhU6gCBmIA0gkn0wu8TB8G4kVTt1dSLHbfbE+V4lrpF2W1KFABszwIPluoE7Fj0BwFSoPXfxamfST4QTER4VUEQCYE+8yd7M0nGcGN96fi1jsiMQJdv/KI4X4kCg+zZgXciYB5WQSbeHlyIxKuWBSrTZipqvqUvJmyC2oyQGUgiQfSRiReyzKsNVKkTp1soQ+ZBZmEwLRyXpi3yOS0IKSimysIqMjoWfeRB0gCWMDlc7nDDhcwomvfRQMU+x2dP1/RIfEeHVKZCuVMwQwUw0EE2LGD5fjiFNQIMixBiN4Mxvhu4zlPq6tPxE0/GhcENEEjcCdnSbyBMycKbYznZmOo7hb2FeJmG/VMnCvzNP8AUX8Bj3iNSKbEbmB+0wUn4HEfC6qihTJIACqLkbwLY94o/gA+8y39PH/oxVrtWUEuryO9VVQhQTyA/DFxk6OhFB3i/qbn5k4qMyPC3ofwwwHC4/tTJtwEuKsW202+H7ufoRiw4Kw0ssRpc/8AFD/ix+GIeID60+aqffLD8AMZwxoqxyZfmpt8mb4YIfeR11/Kh2sYPT+l5xbLF6tMAAhkcEMGIPipxZQeRbe2BjVCkq7CfBM85RJMG9yTv54Y8oinMLqsop1CTbk1I7kWEA3EYD4pRC6WFiSSFCkaVLGEvyhlsLAqYiTOth/8QPT91mudll8VDns2poUCWHhSGM84WfU2+Y6jFZQr6iSwZVKkau7YhTrQgtF1HhvO03iMEVDa3IbXv42JFupJE/wwRQo03y7hFLEXWA3IRzlrDwkkkQAd8GfqOJO6rhhbsdkNkxUSogJXUrhTM7mBqmbiGnlI6YNydJ61UVKYOldJaFLMVJck2EamBa0CCRBwKplqfn3HzWmP34suCqr0AIRy0NoLgREASNM30GYccgQZwUILyAdt0U5qnc0Xmst+cdlUKZ1IzUzqUfabxzrIkwNrDfC4uUAq92du80+o1RfzK4as87d1U0qQuhv7PMCxBMmX0g3vJ3ncXK5Vb+sT/wBuP/2AY7EsDSMvukeEeTmvosqnvakmbtAgFtKzAIUXMKCYHnhoy1FAsLqi6qCUUEhnLaSQzCNRBbVzAkm2FnJZkU607lGqWgnmyXAZbXJuROkjF1V41CtpoqGPsA0kC77sQ5MEXtceeOw8kUbe04A955JUkUjz2WkjwRnEKFkq6Ws6gEOrLBhNNh4VvMC0gYSGWCyjZWZR6BiB8hhzTNJWoK4RKbNUAK6F1Sr3IZTBHg3jbeDhM1zfqSfiZ/fgMVRdY6D8q38PBBIKsMqf6rU8qyfjSxe9m8qz03KAzqsdQUQALEqS0Eg2K9YxRZAzQrjpUpn/ACX/AOH5YaeG0VajRIyuuKYfan4ngEGWOxMmfMHcRjsG3tE+9gq+MPaKLpUe61kfk1NmJ0nX7InYSg9Y5nygDellg0AU8q/Uq5DeZ1BCWPUzfGtBzRIdqRViSHbVSXWJMEfWbqIgcgWHng/8pD/2Jb/wj/rxo2qSpM1l0WqVCFAyQRBg6SdiQCfa/DHPaBlFP6I/DHQ+KuquxFPu9NIkiFEyTB8JI+wcICLAA6ADGNiv8rvL0W58L+0++av+G017mmdAJ0LNhO3zxFxJxqpjSRZzt00j/WcFcJ/MU/1F/DAnEjNUeSf5if8AkxSc7e+9Nc36prr+VAE1Mq9WHwHiPyBGL04reFU5dm+6NI9TBPy0/E4syMABTQF0jrcqjjIhkY2B1L7zBH+VsDZSoO8S43PP9FsHcXy692CBdGBHlJ0mOnhZsCZCiDVFpsxvfoP9WGdiwdeagF2QhWtOsO9pkEEgsbQdgDJvyOn3lcb9oK+rR49Sy28SCYNwNhtHKIjGZQLSrUiPDqLUzD6AQQX52J1Uxv1OPe0jSygtJBFtYaAVfobTpPIY14K+X096rLkv5gWqvI5U1XFO2xLSQBp7ypIva4gf4sNVEBZDGHBmxaNpX2UP2RYg3CtGxArOy0/XQoJ1KN6gbTpBF6atYMzRI5nFxxYfU1NIcMEYz3ZI2JuXpCR1vPocW4WBrb6qvMbeUlPIqyfsmlHqq0yf8v44ZOzFKoaICsQFLKABVIsx+66LO/M+7bC7xA3qnoX+RI/di44TXpU+/wC8ZUisx1MtIg6mKqoLkEt4I0ieUbwK+GOvkrGJHZarPiSEoWOsAiIam9529qqdJv09QYEJmbqgVKjG2mo7E9IqMZ+U4e6fD6lUXikhgxoUVNwbhfCm23i922IH7OUKbpClneoWLMxOwZ9Wmy+2F5c8ZWM+M4USZWuzEdNv+/tajDu4YJI3S3wuhqeowAC965Jk38bco6AWn3bTYcTVmpVSQAQrFSCZEA3sLG02xtkEVaYVbeFXI6ahy8pB+eIkRaxRVqI1KodbHvfaWSWgiwUxpFyL7WJwxkQdKQBvS0zJkhFnZWucUoKSBn0K8Q1PStkqMGB7sXMXBO4n1RKHsr+qPww9docyukQyyFqOB3xcwqFT4TYXqC4P44Rx06Yt4r7/ACH5Vf4cNCVYcNP1eZH/AGYI92v/AGw2dn0ZqSErWC6YAWoIJm5HjkAREQL6rbYVeBiXdfvUm/FR/qwydmeIL+TrqasukkEqjMt/EIIRo8LDpvicIe0R4fskY4dtW9ZH8OkV4B8Q1rcHzLWI387joRiUIYylYzcMKhBg/ZP1g22npGMXiVI/+8N+yP8Ay8RVs9JBp1Xccx9WJ95Eg3na8Da86CoKp7QGBXMOIoCztqP9rz1Hr1wkMb/j/Pww28deUzDanaWpjxiCART8MAC0seu+5wpU2kt5NHyH8cY+I1kcfewW78N0Z770x8I/MU/1F/DFfn3HeufuhVPuGr/XjfIZ8LRphbnSJ6C3XmfIfLAzc5vJBbzBMt8pt6YouqyOv7qw4HO53S1cZHLVFVZYARLLp5m58WrkTGDBjeMCZvP06XtsAek3Pu3x2rzoFVrKNVpxP8zU/Ub8DgLho+t/wN+KYirZ7vdrKOX72/ht62jTJ1gKqkMOhA6EGdvMA+4Y6jmA6X+qcBTCeqvP7Wj7Ud4Z0Ehr06gEaSDuRzxH2gjvdI1CNBhgQfZq9d9xeT8jiHOVZ7uEZvrByI69R+4+cbiPiJZwKl1sCqnSbTIEh5B8UHw7+WNTCn6Bb3rLmc1s4JU/BKwWqFK6hUYiJ2MUwpAPhuWIuDy88XvF6TCk4FMQQQZKCNQj+6ub7AyeuE41gQxmwBHLnI+PhwzVQhpo6hfGad1NKLupsAsgb9N8WoXnK4HklYhv1PFLeYQuXUXLvUAHWWY/hf0Bw4dm8lTCmqQDW1N3hJnQb2WY0iGJDQCQ0nfCZrOkOtmADA+YvfyOx8icXuRzlKoRVgMUEVae7BWAbSVG9tLAX1AEDfGL8RgfLBlaSPDn3ct1ekjBaOoTRkuICqzqqsAoUhzGlwdQ1JBJIlTcxO4sQcR8apDu3qyQ1Om5BDFbWYgwRvoAnccoxPR4hSf2atNp6OD+BwTjxWcxShzWltcvX/vNVdwk/wDIooirX1UqdJIWBNQ+GJVYMEtogbnTBHiIFpw8rlqfjq0aWsy2qqEMwBpJdCWIAAmxMTucUHHM/wDlKGqhMUTrSne63HeFRPealkjew02JcYYaHECbLVewBJVDW36sruD8vQY+hfC45C0yS7n/AF5AdPHqUqfNoTzVR2jrhldg6t9TVHhLNE6ACXbfc7AYUwu56/ww1dqK7NTaXZoVACaZT26gmx/V6YV2weJ+8++QWl8OHYJRvAXjML5qy/g3+jF32NRx3ioYIVJjTNtS7MtwNP3hhd4ZbMUT0LD9pSMXvAqoTMOjU1qBzUgGJBDkrpnmQxt5TNsRh9JB3/yk44alOIq1R9lj/hT/AM4Y9Z6x2EeoUfMO34Y0WmP7qsPIVAPkKsYyrQESaNOOZqsLe+GHzxorNSj2kJ0VdW7VhMGfZC+Q/u+mFjTHxnF92gYd0mmADXqHw7RNXbyuMUJxiym3nxPqvR/D2/Sv3srLheRRqSEg3UfbcfINGC14cnRv236z97EHCcwBRSzeyNkY/gMEUeI02MBpMTZW22nbbFJzZsxItJmc3O4E8yiu4HVv22/jiN8jTJkorHq3iPLrPQfAYkGZHRv2G/5caiueSseg0x/mI/dgMs3eldlR/kVNRPdoI6IPwAxsHJ8I1JvHh/DcD34271j/AGZH6xUD/hLH5Y1YvckqgHqY85MR8DjhG8/d6/2o8FlPLAPTYlmIqJu1rmJgW59PgMMJyVP7ojeBYdRKix9+E2m5NakzO0GooAYgRDK+ogAANCMNvtR6uhqbQJB5iIHnv+E4044XxNAcdVVL2PNhA8R4YHIIG3IWMidJEFTI1N9ocsApkqq7atII8MIZght7MPEBfxHe5BGL6DO9o2j5zjbDBIQKS+GC7MkSplK1KkS1NoUc4vYAc+ZxV5AlGFRDDxv1EzB33N/fzjDh2pp6MrpBYjWg8TEk+MH2iZ3v7oHLCaTBgbC0RHwOx9Pw5hM87NWhCc4tyuKnFDW8DaRaZ02iwJjUZgkdJ1i3hIMx7WVjTWio3DKapPigSAAAImPtH4E3wu5hgDLCYECY573NhsMT5BGqVaYAALaluTAJAbcjbwxMbkYSYo5Q0SNBo3r19+Sh8bbsnZXFKV7l0gMqMBOxAdgVtyIYehCm8YK7iq1FcwlRQ6E/VVFYM4DCYcvcgiCFgPDCwKkaLkXApo29PvA2gF/bqKUAHhJm/wCyd8WPCeLrSUKSrgAEFHNNzq2BQwrnzLE9euNLDt1JPvVZ00wBLQVF2qZSGCmnB7oHuwIkM7RYmSLfLCycMfaqrM3n61ROvVP1RNj79sLpGK8xt5WngR9JS5CnNWn+iwb3TH+rFtSIGaYMiuDUC6W6uqQR0aW+BIkTID4PSnvm+7Rb5kEfNPlgriR01nMBiCj6Ts0RY+R0RiR2S13j6hVcU7NI4dK9E30stTAEpUpGASi09QB5jUqMD8cexSp+LSi39o5VgfiAL43ylSVBpmoR1SolQfGodU+UDG+YrsiM01vCCbikNvUDGks5IvHKupMvedas+3M6DMcvbPxxTnFrx4QaS/cpD5wP9GKs4wjqb97r1GDFRBS5SsXpIg9kKA36R+7+r167dcTlZ8ouCNweowNw/wDNr6YJGNaJjWtoLzeNkc7EPJ5E+qsuHZstKtZl+DD7w/AjkfKCT8LlTWCGQrqW4BBuOakzzHwMHli7y7llB1CCAZAN5G9zbGbi8OGGxsVews/EbR3CmOK3O1dTaBsILfuX95/w9cFZisUUk36AWkkwB7yQMVtNYG8k3J6k7n+dhAwWDhzOzHkhxk2VuUbn0UuWywq16SOupQWZgwBUgI4jzuwMYcUUAAAAAbAbYWuAU5rluSUyD6uyx8kb+Ti44jWYQFDQQZKgk+QEA+fntGHYl1vpVoBTLR+K3NUcwaoKMgQEWJNxFwQBckzebWjngfhWYqizU6hBMkmfDP2Rq9oCJ3nxHpGLRmIYeFjI3kQIk3BMydrDphGrSnaOCqO2B+pUdagn9lz+IGFBlB3gjzwxdsuK0wgpCS5dZgWSPEdXSVmw6gmBfC49wfMYVKDoVfwv2lE5zIdyKR272mHP68DWPL2lj34gDEEMvtKQw9VII+YGHPO5AZnLILBtKuh+62n8CCVPkThK1eIqZDL7SndTJBBi24PruLYKVpDswXYeQOZlcug8By/fZhKtMFk/OM+ogKGpaFp6YhmvrjleYkahuI5WvQWmlUnwlYqrSDKCJgTFtRKiCAbESZGNPo14voqNlmYBHBamDHtzLAHmWBLR+gx646M6BgQQCDuDsca0LWyRAhYs8fDlIK472hrHwBmDOzljC6YgKoGjcQpjAYydVmRAhLVAjJBEMrmEbULKD5wbG2Os5zgeWClindqAS3dM1OwF5FMidvXA+ZylBWeIR6dOnoIoqTSVi6ppYoZJYPIkxvAmSIwg/wBjasMxrmCmhc84RlZRy4Ze8hA0ODp0uSVAIZgZAtuSPTB2cyXePIqUySiiGDJIu03B3D7eXwJ4VlW16wZPdUwAdlDEah6gJv57dTc3t46Gvf2el428vmcUXObdflVp8Q/iEhSZK1On33jYeHUyLVvJgBlOswNyZ2JJxvxUKaVRQZPdsbIwEEETLSu/K2K3PLD06lBPH4zdiLDw2AMTLSLjn6YJfjKGl3XdVabsVBDCQTqUHxgnVYb9ANuV1s4LdTqojDnCyEsdpW+vPkij5uf9QxWEYK4805hx0K/JEP4kYEbGWBoF6rD6RgLXJh9CwViOYM/GY2nl0wTTLdLdTv8AASB8cR8P/Nr6YIxss2C8xi/87x3n1UgODeFP7SdDI9Gk/wCYN8sVbZYEyJVuoJBMTE/eFzY2wRTr924bqrCOpsQPkfjhWKjzxkIcK/JIDyRGeqan08luf1iNvcpn/EOmINQEkmAMR0jO0uxknSJud77L5SeUcsG5bIkkNU5XCcpF5Y8yN4FgRztCw5kEeUnVMLH4iTMBp+Eb2fzaUk01vq3qEtLEQeiz9llULK+RIJvhhRwQCCCDsQbH34T6+b11KQQ+EPOrr4WEL5QSZ9Im+DnHdhnpnS0E2Ehj+kos09d+hGKL35j2tyr3BodnYJjxHWqhRJ29CST0AFyfIXxBwrOitTDQAwJV1BnSw3EkAkcwSBIIMCcLHbPMV6WYy9Sm2gSVpv4ToqFXLGDclqYI2IiRabkyMZqKXZrRe9p+EPTfvCJ70yaSjU9K1mdVmFYLqnkTHngHhXDzmKgS4SCXYch90HkxmPSTyxZcE47UI7sjXVLsZaR3knUTqNlKrO8yFEeTNVdvCNGoN7R1CF9x9r+fTEyNbnsDTx/VMbK9rcpU4UAQBAFo6eWEPhfCambzFZKIGo1ajOx8IA7xlDNG5gAQJO0xuHpAAABYAADAeZz6ZdqlQnTOXqLIiWclO7HUmz9QBqJgDBxNa9wa7b9ksyOjBc3dKPCOGGo61C4FFKyEVSsBlFUFXAJPhgBiZjlO5Xoz5+pTzC5dmmkHp/WPIe4ZheYdS6omohftDxG5RKna1rCjQLIgAYWB81HigGNhLG4sObRVUslOmwUrSUqpEhmXkh5CIW+8qD4by+KURNIquf8ACTMHSOBPgr3tNm0NKtTqJKqqE6tENrbSqKC062Moth4juMVfEeM99WoVMvn0pUkM1aHdFqlQAqxUA+ISp0+yY1yLxjKc5rKlj4q+WggwQahFNWKOloJ1EcxqVXAtpEGXpoBqTZrgza97dASZtzM4sz4jh1pdpEcWfmo6GWUqupBIFgYJUcl1cyBAmeU43FGPZqOp6atU/t6vlibEZoLq16RriNUXjpPT+AxkE2dVcMbSNQtDldTFqkMYAHhiAJPU3vuI2GPDko9l2Hk3iHz8R/awSMbY7fQomsDRQS3V7Mu9Rnaso1EmAh/5+gHXGw7JqY1VW3nwqB+M4Yxj3BApvFeBVrm/DQndrNRwY2gQPeUxsaIG1ViSSbg7chGkgR1EeeB8gToXwufRGI+IEYnk/df9hv3DDWyPGxPvyTsRBEZHXW59URRanHjLz5a/jZFj0xu9emI00GqNykDoSY1EsDAMW3gWmcQpJ+y/vRh+IwXlaVQOG0AAA+0RuYAMAk7T03wDnk7k+ZQcJgHZA8gvG4kxOkKEPLUGMxvAOnb37jEFdy3tsSByMAfAQD75wVmcsAIZm8bSCq3DG3hsQBc+1IvvjKGV7pwXFmaFLxqBuREEqBsJABkgX3wIy1bVOatHLOH5cswcyFWSJsWJBEx92CfXfbe1GBq2dRZEyeguf9vfGAMxmDUEGy816+RPTyHzwggvNnQJo7kZkeMBalYqpYBKd5gEA1ZIPPy6x0jFtUqUcwO6qpv9lxzF5VgSNQgmxkROF7hn5yp+rT/Gp/HEqqyOCt4BZFPsysjTvK2dQItY25YbmF1tVeirvjNEq0yPZmlSqLUVqp0mVVnkCxHTU2/MnF2cVPBuJNVJsSsAhtJG/wBm9ifmIv1NrgXZs3aSlmE/tRwbMVsxNNfBoQapWxDMSBLT05c9zsHDGlZCY0tpv0BnyvgmPym1FKj4LwHu1Q1CsrcIk6QbwSWu5FjNr36YvTj2MRZisEUsxgD152FhffAucXHVcAAFq2XBJPiUsoVirMpZRMK2kjUBqaJ21GNziaMRUKyuJVgw6gz7vI4kjEEuIo8lwAXuPMenGuItEtlxtgB+KUlJGsEqYIWWgjkdIMHyONMpxmnUYKuok/o+UyRuBEcueDAKiwrQY9nA9LJorFwihmjUwAkxJEnexJPvPXE+O5qVzrhed001GmYHXzPlgscSP3B+1/tis4ePAv8APM4nZQdwDGCIbeoWjODxHa8yrBeIn7g/a/2xt/SLfcX9s/howAoxvgcreiVR6qShmHV5MOOjbwYkA3AFgYj342z+Z70wRClSpXUTqB5Gw8PUc+e2IcQ1CxMCw5tb4Aesb+eGBxJS+G0LOHvNNNxYCD5W/dgmcB8Op6UvvO3IRaAOlp9+J+8Exz3/AOvT/Y4hw7RpG37RasOz2T1vVAcyFpySAZk1bmI6R7vLFvTylEGHqBmLQQCBJ30kCW2OxPywvZPNIj1Q6OwZEJKOVICmodwRa/Xci25DZw3JU0GpCSHAuY2i2wHI4l9AWVTcTmIRAy66y99RETJ26ATA92JsRHLqWDx4gImTt0jY4lGK5Khe48nGY8xyJYTiOrTDAhgGB3BEj4YkwLXWpq8JGnTt5zvt5R/iPTEgWVBQNfgak6qbMjDzPwkENB9SPLFhk0cLFQhmncdPgJPu/jiFqdbUSGXSWUgfoidQ23Jj54zuavJ+RFzzOuDMeafA+9nKiQhHWkbjw4HoI4PiII0jnzt5Dz8/wAfGeIFIRPaIkn7o2HvJ29D5YEt5I2guNBS1Mtl6ZLMlNSxLSVEkm5IEXJNzGDqdRSoZSCpEgg2jeQdowkZyqRclnJi0knSLkCZ8+m8bxi37Ouyio7MRSUTBGxJ1bciB031jpgqsWjdHkTHTcMAQQQbgjY+mPZwv01qZtjrGmgDAE3aIueRNz+rFryRf4mgClXa5pk6DaQdZAnaB8Np/n4GKn8zjMZg3HVaMo+o7xK3C42C49xmBKFeRjwrjMZiFC0alPX3Ej8Me0KCoIUQLn3m5PmcZjMTelKK1tWnZ7KpVesHWdIpwZI++YtBjbnf3YaadIKAAIA2x5jMRJ08PRU3fcVvGPYxmMwmly8OPDjzGYIKUDkuJrVqVKagjuzBJi5ki3lY/LBxH++PMZhkjQ11BAwkjVaPVAZVMy0x7hN8SRjMZiKGiK17GBs1kKdS7LeIkEgx0kEdfnjMZjguQicApXkuZ38Ue7wgYOTJoqaAo0fdiQfWd/fjMZjiUW+6mpoAAAAANgNhj3GYzHBC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0" descr="data:image/jpeg;base64,/9j/4AAQSkZJRgABAQAAAQABAAD/2wCEAAkGBxQSEhUUExQWFRUWGBoaGBcYGB4fHhoeHhwaHB0XHBocHSggGRsmHBcaITEhJSksLi4uGB8zODMsNyguLiwBCgoKDg0OGxAQGywkICQ3LywvLCwsNCwsNywsLDQsLCwsLywsLDQsLCwsLCwsLCwsLCwsLDQsLCwsLCwsLCwsLP/AABEIAQYAwAMBIgACEQEDEQH/xAAcAAACAgMBAQAAAAAAAAAAAAAEBgMFAAIHAQj/xABQEAACAQIEAwUEBQgIAwQLAQABAhEDIQAEEjEFQVEGEyJhcTKBkaEHI0JSsRQzYnKSwdHwFSRDU4KywuGi0vFjc5PTFyY0RFR0g6Oks8MW/8QAGwEAAgMBAQEAAAAAAAAAAAAAAgMBBAUABgf/xAAzEQABBAAEAwYFBAMBAQAAAAABAAIDEQQSITETQVEiYXGBsfAFFCMywaHR4fEzQpFSwv/aAAwDAQACEQMRAD8Ar6lSGY3s9E2/VI5+uPcrxOFcMKzF+bKtptuGNr/LEndmagNJnVwm0cl8z/MY27u0MlYr0hD7tQGr5+/Hn2FhbTh059y235g7Q8zy71MjsAuiAe5S55C8m/uxBnKJQMBcaHKm1x9QJt6HE+YrBiG0VEIBHiSxHQwfw6nBfBeFnOs6Umpgqjb6wBqKybqfui22+JYDoa8f7QSPaL19+CmFRWqWSSJUt0gA+8Q2/KT54hFBVqBlVYL0w2kxB7xN12JnmL3wwV+wlVmJ1oA3tLqMHafsWmMSp2Jqhi2uncgxLbhg3TywDI8pBB6aeyhdiGOBBRs4GzPjIp8jd/1en+I29A3MYuf6Iq/oftH/AJcR0OB1VmShJMkyfcI08hA9088afGZ1WTlKBIxmLP8Aoap1T5/wx4eC1PvJ8DiOPH1XZSqDiOf7tKrBSTSps9wQphS0a4jlymOmA/6aMMQghaVSpckeyzqARFp7vntPlhqPA6hsXSD+iT+/Hh7OtM6qcwRPdzvuPa54kTx9V2UpUXjs6QVALUy+5uYqEKBpsYpMTqgiQN8HZLNEpT1AlnEkgWHqRYYvT2eb+8p8/wCxPPf+0549p9n2AgVEAHIUiP8A+mOOIi6qcpVbinz2e1yqHwc2H2vJfLz58uuGXN9mncae/AB3imbjpPebdevpII47G3E1gQPs91Y9J8e3lzxAxEXVdlKXMhkzUgm1PkPv/wAE/H03Nz2fC/V041W9EFhJA3N7KPwwxVuzzkECsFJ5incekviuPYfb+sQZJkU4O6tvqvDKDJvt0GO+Yj6rgwqi4JW8be0xeDJiVABu5iQSdlk8oAuSZnuJ93VpU4k1D1iB+8+XkcMOW7M92ulXUD9Q38yddz54C4p2IFdqbNXKtTMqUSPxY/ycd8xFe6nKVCanLc/zfyxT53tGlNyoVm0mGIj3gTuR7vXDBn8kaLopYMGVz7MRpKfpH7xxzrtBR7l3Zl0lnYzycNcEHaQSFgwZnlBJh4IBGqlrLvuT3SqhlDKZBAIPUHY49OFTstxJwpVgO7DAA3ka2AG/LVJ25nDUcGCCa6IXNI3Srl6ggCRMC04mqsQpIiw5mB6kicQZSmNIsLwducb+uJ3SQRtIi2PNGrXpTeqq8zxhkT2fHCkzMLMbjeZJEeRNsM30XZ2pVr1tcWprECN223PTCZnMszuzDTAaJLLqtNwpOoglWBPpYzht+idCuYzC9KafjP78a7I4RGco7VWsjEOmO+2y6djMZjMVlWVTx+o69zoqtT1VkRtIQ6g028amNuUYV8t2gzL5qjQLkU63h7xVSUbTnDHiUiSKVNhYiaRkQbvrKDuJi49euNVpKNgB7vX+J+OGNkAFEKFzuh2lzYoUKgc1mfL5Wsy6UBbX+UPVVYUX0UwFHVFk3JO2X7R5pw8VpqCiHWkFS6rlcvXNYeHV46tR6Uzp8QAAKk46EtJRsB026bD549CDoNo25dPTB8Zv/ldSTeznaOrVzdNHctTq5YOJpxpqMTVVNQXTq7h18E6h3cwZJxWp2irHvNWbK0RWC1MxFH6gl82DSDFNH9llxDgsO+38Sx0QIOg+Hu/DAPDuKU61TMUlDBsu4RwwAksi1AywbghtzBkHHCRpshqilz+n2nzjPVV3ZW05X6pQgNNnHDyyAlZQs2ZrKNZYHlp0Gdcz2mza0Wb8o1VRlWfSFQeEZI1Tm9BQOp/K17uDCiYKg7dSxmO47f8AyF1Ln6cZrmrl9NZ2pM9VRVOiHTvClNmAUBtTaaaMsTqRrg3A4Pxo5qrly+aUOHJRm7uCBkst3iCRdxma0kAz4Kg+zbp+K6rxdFzSZUq2upSeqrQNJCMqlZmdXjB2iOeOEoN033/xdSVMnma+YWgtPMVQ1XJZo6gyspq03p01qhtA1LqqsykQGXQYjBvY3OvmKgrVLmpl+8SQJVKtesyIDE/mxSBE30g4b8ZgDKCCKU0sxmMxmE0pSt2xzfd1ctbwt3gJ6fm4PpMD34TzlKOYql31FwATMW3hRaRptt94czho+kHLip3CFlVj3miYlmGghVki9jzwg5p27vvChApmHWDq1NygtcEEnkL+7FxrXuhAaSN/fukyItDrKOqOXY0qC2uwIKwwUAQCTMam1T75wy5vNJTEsQOg5n0HP92FzJ0ygFQiGBDXZSbbgGRIKkiw+0eplm7lZJiSeZ/DyHlh+GADa6bocTq6+SUM3bLk6tPhF5jpafPb34r+BZhvFTmNU6DuA0H49elvPFpXpzQiJ8KmPSD+7FZliF7uWHtIAeskQB62AHPGMxwylvUrecy3E9FugIZkIPhMT1HLmTthp+i4/wBazW3sJ/J8/wDbFBWqLUbwhtTCxY6RPICbhugaASI3N2P6M6bLmsyGVl8CEagRaYsCNpGLMUbmOcXCrH5CpYuZskIaDdH90nUKPFeIcR4hRy2fqUloV6vhatUUBe9dVVQgNgF2wz9veKZjhfB6FDv3bOVCtM1Q7MxN3qMrN4iNkHMBhthN4L2czGe4txJaGabLaMzVNQozgupr1BHhI2g79cWX0lceoHjmVSuxGXyWkvALeM/WRHMGKSn340S0F4HTWlkpy+hfj7ZrIaKrs9ahUZHLkliCdakk32Yrf7hxy7IZfPZqln86OIVaZybMYarU8UaiFUhoXaAIgkgYv/o27QUV45mVoMfyfO6imoafGPrQIOwBNVR6jHPc1w+q1PM1hqOXp5rTVUMR4mLaWIgr1UMQYJFr4JkdPcdrorl9C9ge0j1+FU83miJVahqPEAimzAvGwssnlM7Y5p9GHbXMVeLTmalQpmxUVFZiUQyWQIDYAaWTw8zhi7d8by9Hs/RXJ+GlmVSlSHML7VQN1aFZWPVjjnPGeOZUZThoyhcZrJnUxZIUsxFVjqmTFUW8mOAiiBzabkjwXEroP0q9scwcz/R+Sqd1oQ1MzWEgounWRqUFkVUhiVBYllUXsVHhHZ/PouZzeQzrVHoMjMF1g1qbUlqrU0uSKh0t+bcT4esDF92f4pRXtBVqVo7nP5dTSL+ywqrRZVM2g6HpweYjDhwPiVHItxdqxVFo5hWmwGhqFLuqSjqANIUdRjr4bcoHIeeq7dJPbjttUzvBstXpu1KocwaVdabMoLCmxIsZKEFWAM784xd8H7WHO9n81Ln8oy9Bkcz4jCylXr4gN/vK2OYVMmycCWowhame8HmFoMpI8tUj/CcMf0h8PfhWbrtRH9W4hQqKV5BmHiHqrkOPJyo54Mxs0aOtjyXWran23zNDguRp0mepnc21VEdiXYAVnQEFiZa6Is7e7C5wnshWzeaAp8QLZgpVJq/WStakyBqJqEh4iqrd4ARc2xmVf8mpcDzrgmjTesrwJiMzUYn10sSBz0Y6x+UUl4vRrq9M0KuQqlGUjQCKyO9SRaGDLLfo4Enh3lG9/ou3XLuM8ezmYyFbLZipUXN8PqqzEMQalIt3Z1hTDlHamdfNSD1J61me16/0MeIAiTl9QHIVT4NHuq+H3YRuyeXTivGOKVlB/JalBqJbrrFOmpHqKTOOe2EdeI12yi8Gv3n5dp8hfR3fWO+JfHOjD6G1UT57rrpMFHs1mR2fp5qnWrB6dU5gJrbT3SkAMEnTK92KoPQtg3tT2zqcYpZHJZUla1dlbMRI0Mp2/VBVqvoqY7TkcglKilFQO7RFpgH7qgLB9wxyP6HOEUk4pxLSv/s7NTpSZ0qatRTvzimon164WyYOzOI+3Uea6k5dqeFEDJU1dyaM+NmliAEUszG5JE36kYpeN5M1KqaRsst0NyFn08f7Rw49o/bpfq1Pxp4UKvENLuNMtMx0HsiWIi5QmBO+Fl72wW3UlOiAdIA7YKM5IopXkZEjkDy+HOQN5PLFtlautFbqoJ9YvgHK6qks5tyVbD3826bwemJ+H1VhkWCUZgQNh4iQOgsRbA4GQlzmu3TcWwZQ4bKip1NFIMeSj32sPUm2AKWchWQoCzariFBBPOBqMFtpjbzx5UzOtFUXVQJ8yBt6D8fTAtf2lImRNuu1veAY8x5YzWEh1D30W0+JrrLuv5RVGgag101kG70xdqZ+0I+0szBHWIthr+jXLhcxWOkqTTUGVIsGMWI/SOE8Js6G+/r5g7gxzH8Icvo3zGqtVlmJFMWZidPiFrkwbYvtxrnt4ZH8LLxOAEYMgKsuynYs5LPZ3M96Ki5ti+nTpKE1GeJk6h44m222AeCfRpSTNZvMZzu84cw+pA9L2JZmYQxYc1AI5Lh9xmO4z9dd1QpIfHPo0o1MzlK+U7vJnLvrbu6Q8cMrKIUqPssJM2bEvZv6O0y9PPUatTvqWcaSNOkqDqtuZIkEN1ExhcP06ZcVNLZSroBgsHTV7ksD+1jpvCeLUczRWvRcNScSG223BnYgggg7RhrzM1tO2UClzjLfQ7C5RKmcarToVWqPSan4X1MpZVGrwAhACDqkljaYw18a7AZGtl6tJMrlqLujBaiUUBRo8LAgA2MGxGFPi303ZenWKUcu9emphqusLN4lFIOodCSs4aeJfSFlKOToZ0l3o13CLoUFlMOTqUkRp0EGJvtOJdx9CV2iqq/0VUKuQo5WtVZqlAMKeYCgMAzFtBUk6kk+yTysRjnmV+jphmu6zDZmtTGaWge6pnY00Za7MzEImltJgEgKb7DHae1faNcjk3zZptUVdHhBAPjYKJna7DCVxL6aKFHugcu7s9GlVYLUWENRA/dyQJIBF4G+2DhfMQa1UEBMXbHsFRzuTpZRG/J0okGnpXUBCssEEgkQx5zPPBnbXsonEcp+Tu2hgVZKmmdDC0xIkFSRE88KHCfplpVzVjKVAKVJ6rnWp8KRyjckgb88NXYDtnT4pReoqd29N9L0y2ogG6tMCQR5bqw5YU5srBZ5flToo6HYzK0eGfkNc95Qph2Z3IUr4mqGoCPY0ljfpvN8cg4t9HCq7NlalbOZY0GrUzRQMXIqKhoB1JTVfVq0k+AjSSMPPFO2+Xz2Qz5zGXqhMpUprUppVjvZq6FGoAEKSviEbGxOLD/0gJQpcLVMqFGd0KiKwCUVLIkCF8UaxAAG3LDY+KzXmT/KjRM/ZHgVHJZVKVCmaYIDMGILliBJcixbla1oEADFPT+jugOJtxEu+vVrWkAoQNo0FjYk/e5X649zPb+mOJrw+lSes0EVHQiKbROkgwCAt2M2kC5kDbsN25XiNTM0jSNCrQcju2aWKzpLGwghwQQJiVuZwmpRb+voVOib8LfZjsdTyVfNZhaju+aqF3DRpWXdwFAE/bIkk7csB9ju3S8RzOZpUqJ7qgfDXDAq99Ity1aWYRNheObhhZDo7aealLPbIsGoFd/rI87KSPeAR6kHlhU0mtVdlPh5H3AfGQ1sM/bqrp7jeCzSQLx4SYjnpB/64U+I5qiiOiNrnVIHspqudUQJvbUbW25uY1zo8oKawhpBIVmlRQsL4gBc20iN5bbfeJPliDh3EU0FnISW9nn7K2AiSY6DFMmdLBaBbTEkhbzcsAxi1jy5je8YqTUGnUb6ikqYAM3IMkarW8Um9umHYfCiI5hz3QzYjiAt6LfK6iFVUJJA5iPU3kD+fLFiMmdBGk6hLBrXI2ETIBFo5Annck8NVFVQI1FVY9T5+k2xOSrHTJkgmxIMbTI9cYmajQHnr+63pXEuOqoKYg7nS1xtYm8eh39Z6jDr9Hf56p/3Y/zDClVy2kshkjlPNTt8Lj/DOGr6OEivU3P1e5/WGJjrijz9EGKN4Y+XquhYzGYzFtYK5B9B+Sp18txClVUPTetpZSLEFf5vhT4RxZ8rwni+XViVSulJG8qjPTqfFKX/ABYH7G9qc1llzeUyNA1a+YqnS6yTT3WdIETedTEAbmcP1P6M3p8DrZUQ2aqEVjBsXWCKQJj7KlZNpYnbGm6muObYkf2hTL2D7M0aPCqdJkUivRD15A8RqLLAnmFB0jyUY4LTqseE0kb82M+d9r0UkeW5PvOG2n9I2bqZJeF08rU/K9HcFhOvSBp/NxqWppsSTA9r0ZeK/Ro44EuVQBs1Tf8AKCF+25BDoDzimdI6lF2xDbjJLzufZXJt+lSmDwnOA7d3PvDKR8wMKBE9k5IE9xE+QqwPkBha4r24zvFMqnC6eVb8obQlZrydBBkrpHdAsoLFjAgjnbpHavgbUeA1MpSVqjU8uiAKpJYqVkhRe5BOFhpjAaetrlUZQf8Aqqf/AJN/xbHPewPEH4VXyeac/wBVzqulQ8hpqtTJN90Ko8/ddgOeOk8Lyjt2Z7tUY1DlaihApLFpcadO8zyxW8G7KHPdm6VAqVr0zWekGEEOtarCkHbUCVP608sE1wGYHYmlyTMiJ4fx/wD7/Ln/APJf+GNe2uZankuB1EOl0oMyt0ZWpEG9rEYl7IcEzJ4TxZfyetNQZXux3bS+ioxbQI8UCJjFpxPhFZ6PZ89xUZaZC1fq2IT62japaFkBrN0OG2A7z/8AlQmn6DeD0FyrZtXFXMVmYVWN2pwZ7ozeTZyftSNwBha+mbhdTIZoZ/LMaYzKPSq6beIoQf20E22anO5GLTJ8AzXB+LL+R0nrZLNnxIu1MA3BJspSZUsbqSszfFn9O/DquYydBKFJ6r/lA8KKWMd3UEwBYXF8JB+sHXoVPJMP0a9mRw/I06RA71/rKp/TYDw+igBfdPPDTjWkPCPQY3xSeS5xJRJQ+kFZFDf2m2MR4edwY5QOuEqvTmmQQqrHs7XtAJmJmZt0gnHQu12U7zuhMQWMgCdgLTYb7wcVFHh6JdQJv4jdvcTt6C3ljRw1cMJbibSvkuFVWYMJAgWPhU2i/NusgHYXjFtlOz1NTLXPRRpHxHi+ceWD6yrSBclmIn2mMX5R7I+H442oUn3dhvYKbEddh8Lxa5xYQJIq09RTwhvqEN2gDe+4nf54J4WD314utQiDIvUBn4zgd6OoptahTNzGzDntgvhmX0VVuDqRzYzu4O+MU1wd9ddPLxW28njEVpf5U3E6LFk0LqJkR8x6W1XOLvsA+jNVkYqCtJSRqEiW2PQ2wv8AHK/1lGirEM7Mxgm6qpkSOrMtjuAwxWZjIj8tUCnTcNSA7uoLGCfZgSHiYIviMNhwWh531UYiZxuIbLuP5Sn31+Ix4c5T++n7Q/jjl6ZMUssitoLUoMBzIANwEYCIQkdYxKj3INMiIg+GD6QSbeYGIkOTkqzMNm5/oukrmqQ2emPRhj38up/3iftD+OOd8J06q5Ley4Ok2X80lza8weZAjbAnBOI6qpJYtqZtI/RYgCByjSJHKG6xi7Hhw9ode6qPtriOi6ac/R/vKf7a/wAcanilD++pftr/ABxynLZNRUqGoNDadeq3tCDuDdgojlZN7CCO0xVaFIKdWiWtckyqNcbmauo/q+WJGGsXa5xo0unf0rQ/vqX/AIi/xx7/AEnR/vqf7a/xxy/gGWanT1ldJAIVTuoWorEeV22/RGL8USqq6ySNJI6iIgeYBMdfPEjDA81BcAnE8TojetS/bX+ONW4vQG9ekP8A6i/xwk8R4tTNM6TJkeHa4IkMTZT678pxU8S4x3h7shRKFiL6hdYBJAKyY6EQL4L5QdUIeuk1eOZZfazFFed6qC3W5xr/AP6DK/8AxND/AMVP+bHKKeTqVWBVQwUsLgxcJBJIgsIcXIMH3Ys8rwhUYGvWE+yFAEAm8CRAJjbfocT8o3qVxfS6P/TeWt/WKN7D61L+l74k/pOj/e0/2x/HCllMtTSSqwepBn4tcjBOO+Ub1UcRMf8AStD++p/tD+OPP6Wof3qftDC1VqqoliAJAv1JgD3k48zFYKL8zAAuSegH8xucR8q0blcHkqz4xnadRqeh1aNUwZj2cAHAK5tzMUjF/aYAmLWiQfjgHMdowjaXourbxK7dQZgj0wxr44xlzI2wyyHstV06A7gY2jC/S7V0yYNOqI5+CPk8/LFxks8lUSjTG/Ij1BuMNa9rtiokgkYLc0jySUVE05XV9Qh9oLF/ak9P34IylLRWSV0yr/a1SfDJk/zYYh7rUAOf5KI9ZBHzGCKCkVKMtqlX0mIMaVN/OScYt9iu49eh8lsyj6rj3/lBZel3ucdmAOhWVRuIn8bbdSca8Sp6czSKLcEQo5yY0xtcMR/HBXZzLKajGdQ16PFE9L/pQZPpj3N5UGvQWCAZJ0ATvAPL7RHQ9DMYutcAABtt+FVcDmN7/wAWmKqR3baj4Cp3dkEfrKShtyEemBKM6RO8CfXngrNUSyMA2jUCNUmOl3iD0iouq5vgDJElQxbUGUEWFpE7j1xRxTeyCnwHUoUZcvVqCYUMS3nOXdVtPLxfH4T8Dyo105WXUOwI5gkpFzcgrz5OMRNWC1HUmDUMAwT/AGRC7b6T3hIHUdcWNJFpNSUtBRXgsQNQblG5MgGPLGlh7yMroqE/3PtB16Zc1iU2YMs7NBY+8EEj3zg7jmXDGlqgUyHRjyVTpeff3Wn/ABYp6vFFCpThu8kBiwBA5xo1QRHv5kYJFKvmBcEi0TZRt7jebgTh8Ubm3fPVV3uBruRGTzi90obx1SHZosAXu0EiY8QFgeWNO8YhVZpIXSAogmImwljMCRMeWC8jwBVOpmJJ5AkDlad+QuINsW1CgqeyoHWOfqdz78N2Syl+lwaqzkyESICxf4A7fsnadsWeW4LSSCRrMbt+EbEes+uLEnGTiLXKOpTBEXA8iR8CIIxrSoKvsqB5gfv5nAvFM5okSRABMbmSQFXoTBk8h03C6c1yqUzUDG5QMXUWliwEkDcm3vO6H4hrTl3KcyBzhab8ezhCzNJqTsmtzpNjqNwQCDY+fLmDEYK4dxd6RGpyyT4gxJgcyCZIjeNvxAtxbCaVl3w6TJnBBTnik4lnCJIMMzFFP3VWzEeZYfNemLd6QJB5iYv1jltyHwws8VWSoOx7+ffUE4HGHsAdT+EjDDtEoGlRUsWFNnP3kgEm8+MqSes9Tvg3iDGpltTqQ9NwPEZMEqLmBPhdZtcjE2T7yoCSNQnRqsCALQlgOlxEEx1078TpnucxqCz3lMnTtMUevpinKBkHXTx969FoQAh4daWSL4M4VmjTrIwO7BW81YgGfSZ92BGx7TNwehB+BnCISQ8ELcxDA6JzT0KKqU5VbEzlk5b+JbYNaBUpONZWKpYtqMWX722DOGfmaf6i/wCUYnrqStrm1jzvsegIt78Bx/8ATx59dFmzRfUc7v8AQoTh6ISS0HVoeHABBLJKwRIjUQZ6e7E9MIrCNIHdmQACGOsgggAk2/nYhazC1XOpKh8Q57mSTJ6e0YHL3Ym4bQrjWZDi6+1v4SNJlbzrkkHdB540MzK0cPC1QLXjdp/4m5KkNzVgOZggfr3kfrgiTZjivynsxezOt45MwG1thywdlONUayrrhCYIDbT1V9p6XB8sB0FA1BdtdTnP22O53xUxBBZferETSH0VVZ+k7Vm7sMW7sWE7nvIbygqOnri2ynC6rNrqsFO0TqO5sT/A8saZfO06Vd9ZN0pBQATJmsdh/PTBycdpN7LXmPGrKPeStvfjVwjhwWrNxLXGV1BT5fhVJDqCAud2YAn8I5dMG4puL5moqwSsGbAHqBczteY5xExhdqUhpggNpA0nSsgalQqSBceMG95HniZJwx1IIoC/mnk05IMm3L+d8UHHuLlNUNpCyTeLCQSTE3ZSABFhvcDAvA65Sqig+F5UjlsSDHWRHvxpmAxrgL7U/o/eaTLKYPhNxe5wLpbAI01TPlyx5adeigbihca6VZyurSw1NAaNQ0lgCVIncWIO+CeHcbqK6h21ISAZAkSYkEDkd5m04iz4+rlo3Q+2W370bkmPd8tsVdWqANxsTv0/6jCDI4Sdkmu/VaEUDHQkPAvrVJk441z/AN6B/wDZJwDw/K1H1ERpY6IBhvCXgodUcxJidwNrz8erCzSArVRBJiQKTKSJ5TzxW8K4mEZ2WjVcEg6kmJEDxAG4CgH03scDlJlcQkRDsi15xFvGvU06Z+K/7YDqCxHUEYtM7kDURKi6ldaS6qZXcKN1P2iNVwJvAMERipKE/asfT1+GK+WjrotPDyWyhquhU6gCBmIA0gkn0wu8TB8G4kVTt1dSLHbfbE+V4lrpF2W1KFABszwIPluoE7Fj0BwFSoPXfxamfST4QTER4VUEQCYE+8yd7M0nGcGN96fi1jsiMQJdv/KI4X4kCg+zZgXciYB5WQSbeHlyIxKuWBSrTZipqvqUvJmyC2oyQGUgiQfSRiReyzKsNVKkTp1soQ+ZBZmEwLRyXpi3yOS0IKSimysIqMjoWfeRB0gCWMDlc7nDDhcwomvfRQMU+x2dP1/RIfEeHVKZCuVMwQwUw0EE2LGD5fjiFNQIMixBiN4Mxvhu4zlPq6tPxE0/GhcENEEjcCdnSbyBMycKbYznZmOo7hb2FeJmG/VMnCvzNP8AUX8Bj3iNSKbEbmB+0wUn4HEfC6qihTJIACqLkbwLY94o/gA+8y39PH/oxVrtWUEuryO9VVQhQTyA/DFxk6OhFB3i/qbn5k4qMyPC3ofwwwHC4/tTJtwEuKsW202+H7ufoRiw4Kw0ssRpc/8AFD/ix+GIeID60+aqffLD8AMZwxoqxyZfmpt8mb4YIfeR11/Kh2sYPT+l5xbLF6tMAAhkcEMGIPipxZQeRbe2BjVCkq7CfBM85RJMG9yTv54Y8oinMLqsop1CTbk1I7kWEA3EYD4pRC6WFiSSFCkaVLGEvyhlsLAqYiTOth/8QPT91mudll8VDns2poUCWHhSGM84WfU2+Y6jFZQr6iSwZVKkau7YhTrQgtF1HhvO03iMEVDa3IbXv42JFupJE/wwRQo03y7hFLEXWA3IRzlrDwkkkQAd8GfqOJO6rhhbsdkNkxUSogJXUrhTM7mBqmbiGnlI6YNydJ61UVKYOldJaFLMVJck2EamBa0CCRBwKplqfn3HzWmP34suCqr0AIRy0NoLgREASNM30GYccgQZwUILyAdt0U5qnc0Xmst+cdlUKZ1IzUzqUfabxzrIkwNrDfC4uUAq92du80+o1RfzK4as87d1U0qQuhv7PMCxBMmX0g3vJ3ncXK5Vb+sT/wBuP/2AY7EsDSMvukeEeTmvosqnvakmbtAgFtKzAIUXMKCYHnhoy1FAsLqi6qCUUEhnLaSQzCNRBbVzAkm2FnJZkU607lGqWgnmyXAZbXJuROkjF1V41CtpoqGPsA0kC77sQ5MEXtceeOw8kUbe04A955JUkUjz2WkjwRnEKFkq6Ws6gEOrLBhNNh4VvMC0gYSGWCyjZWZR6BiB8hhzTNJWoK4RKbNUAK6F1Sr3IZTBHg3jbeDhM1zfqSfiZ/fgMVRdY6D8q38PBBIKsMqf6rU8qyfjSxe9m8qz03KAzqsdQUQALEqS0Eg2K9YxRZAzQrjpUpn/ACX/AOH5YaeG0VajRIyuuKYfan4ngEGWOxMmfMHcRjsG3tE+9gq+MPaKLpUe61kfk1NmJ0nX7InYSg9Y5nygDellg0AU8q/Uq5DeZ1BCWPUzfGtBzRIdqRViSHbVSXWJMEfWbqIgcgWHng/8pD/2Jb/wj/rxo2qSpM1l0WqVCFAyQRBg6SdiQCfa/DHPaBlFP6I/DHQ+KuquxFPu9NIkiFEyTB8JI+wcICLAA6ADGNiv8rvL0W58L+0++av+G017mmdAJ0LNhO3zxFxJxqpjSRZzt00j/WcFcJ/MU/1F/DAnEjNUeSf5if8AkxSc7e+9Nc36prr+VAE1Mq9WHwHiPyBGL04reFU5dm+6NI9TBPy0/E4syMABTQF0jrcqjjIhkY2B1L7zBH+VsDZSoO8S43PP9FsHcXy692CBdGBHlJ0mOnhZsCZCiDVFpsxvfoP9WGdiwdeagF2QhWtOsO9pkEEgsbQdgDJvyOn3lcb9oK+rR49Sy28SCYNwNhtHKIjGZQLSrUiPDqLUzD6AQQX52J1Uxv1OPe0jSygtJBFtYaAVfobTpPIY14K+X096rLkv5gWqvI5U1XFO2xLSQBp7ypIva4gf4sNVEBZDGHBmxaNpX2UP2RYg3CtGxArOy0/XQoJ1KN6gbTpBF6atYMzRI5nFxxYfU1NIcMEYz3ZI2JuXpCR1vPocW4WBrb6qvMbeUlPIqyfsmlHqq0yf8v44ZOzFKoaICsQFLKABVIsx+66LO/M+7bC7xA3qnoX+RI/di44TXpU+/wC8ZUisx1MtIg6mKqoLkEt4I0ieUbwK+GOvkrGJHZarPiSEoWOsAiIam9529qqdJv09QYEJmbqgVKjG2mo7E9IqMZ+U4e6fD6lUXikhgxoUVNwbhfCm23i922IH7OUKbpClneoWLMxOwZ9Wmy+2F5c8ZWM+M4USZWuzEdNv+/tajDu4YJI3S3wuhqeowAC965Jk38bco6AWn3bTYcTVmpVSQAQrFSCZEA3sLG02xtkEVaYVbeFXI6ahy8pB+eIkRaxRVqI1KodbHvfaWSWgiwUxpFyL7WJwxkQdKQBvS0zJkhFnZWucUoKSBn0K8Q1PStkqMGB7sXMXBO4n1RKHsr+qPww9docyukQyyFqOB3xcwqFT4TYXqC4P44Rx06Yt4r7/ACH5Vf4cNCVYcNP1eZH/AGYI92v/AGw2dn0ZqSErWC6YAWoIJm5HjkAREQL6rbYVeBiXdfvUm/FR/qwydmeIL+TrqasukkEqjMt/EIIRo8LDpvicIe0R4fskY4dtW9ZH8OkV4B8Q1rcHzLWI387joRiUIYylYzcMKhBg/ZP1g22npGMXiVI/+8N+yP8Ay8RVs9JBp1Xccx9WJ95Eg3na8Da86CoKp7QGBXMOIoCztqP9rz1Hr1wkMb/j/Pww28deUzDanaWpjxiCART8MAC0seu+5wpU2kt5NHyH8cY+I1kcfewW78N0Z770x8I/MU/1F/DFfn3HeufuhVPuGr/XjfIZ8LRphbnSJ6C3XmfIfLAzc5vJBbzBMt8pt6YouqyOv7qw4HO53S1cZHLVFVZYARLLp5m58WrkTGDBjeMCZvP06XtsAek3Pu3x2rzoFVrKNVpxP8zU/Ub8DgLho+t/wN+KYirZ7vdrKOX72/ht62jTJ1gKqkMOhA6EGdvMA+4Y6jmA6X+qcBTCeqvP7Wj7Ud4Z0Ehr06gEaSDuRzxH2gjvdI1CNBhgQfZq9d9xeT8jiHOVZ7uEZvrByI69R+4+cbiPiJZwKl1sCqnSbTIEh5B8UHw7+WNTCn6Bb3rLmc1s4JU/BKwWqFK6hUYiJ2MUwpAPhuWIuDy88XvF6TCk4FMQQQZKCNQj+6ub7AyeuE41gQxmwBHLnI+PhwzVQhpo6hfGad1NKLupsAsgb9N8WoXnK4HklYhv1PFLeYQuXUXLvUAHWWY/hf0Bw4dm8lTCmqQDW1N3hJnQb2WY0iGJDQCQ0nfCZrOkOtmADA+YvfyOx8icXuRzlKoRVgMUEVae7BWAbSVG9tLAX1AEDfGL8RgfLBlaSPDn3ct1ekjBaOoTRkuICqzqqsAoUhzGlwdQ1JBJIlTcxO4sQcR8apDu3qyQ1Om5BDFbWYgwRvoAnccoxPR4hSf2atNp6OD+BwTjxWcxShzWltcvX/vNVdwk/wDIooirX1UqdJIWBNQ+GJVYMEtogbnTBHiIFpw8rlqfjq0aWsy2qqEMwBpJdCWIAAmxMTucUHHM/wDlKGqhMUTrSne63HeFRPealkjew02JcYYaHECbLVewBJVDW36sruD8vQY+hfC45C0yS7n/AF5AdPHqUqfNoTzVR2jrhldg6t9TVHhLNE6ACXbfc7AYUwu56/ww1dqK7NTaXZoVACaZT26gmx/V6YV2weJ+8++QWl8OHYJRvAXjML5qy/g3+jF32NRx3ioYIVJjTNtS7MtwNP3hhd4ZbMUT0LD9pSMXvAqoTMOjU1qBzUgGJBDkrpnmQxt5TNsRh9JB3/yk44alOIq1R9lj/hT/AM4Y9Z6x2EeoUfMO34Y0WmP7qsPIVAPkKsYyrQESaNOOZqsLe+GHzxorNSj2kJ0VdW7VhMGfZC+Q/u+mFjTHxnF92gYd0mmADXqHw7RNXbyuMUJxiym3nxPqvR/D2/Sv3srLheRRqSEg3UfbcfINGC14cnRv236z97EHCcwBRSzeyNkY/gMEUeI02MBpMTZW22nbbFJzZsxItJmc3O4E8yiu4HVv22/jiN8jTJkorHq3iPLrPQfAYkGZHRv2G/5caiueSseg0x/mI/dgMs3eldlR/kVNRPdoI6IPwAxsHJ8I1JvHh/DcD34271j/AGZH6xUD/hLH5Y1YvckqgHqY85MR8DjhG8/d6/2o8FlPLAPTYlmIqJu1rmJgW59PgMMJyVP7ojeBYdRKix9+E2m5NakzO0GooAYgRDK+ogAANCMNvtR6uhqbQJB5iIHnv+E4044XxNAcdVVL2PNhA8R4YHIIG3IWMidJEFTI1N9ocsApkqq7atII8MIZght7MPEBfxHe5BGL6DO9o2j5zjbDBIQKS+GC7MkSplK1KkS1NoUc4vYAc+ZxV5AlGFRDDxv1EzB33N/fzjDh2pp6MrpBYjWg8TEk+MH2iZ3v7oHLCaTBgbC0RHwOx9Pw5hM87NWhCc4tyuKnFDW8DaRaZ02iwJjUZgkdJ1i3hIMx7WVjTWio3DKapPigSAAAImPtH4E3wu5hgDLCYECY573NhsMT5BGqVaYAALaluTAJAbcjbwxMbkYSYo5Q0SNBo3r19+Sh8bbsnZXFKV7l0gMqMBOxAdgVtyIYehCm8YK7iq1FcwlRQ6E/VVFYM4DCYcvcgiCFgPDCwKkaLkXApo29PvA2gF/bqKUAHhJm/wCyd8WPCeLrSUKSrgAEFHNNzq2BQwrnzLE9euNLDt1JPvVZ00wBLQVF2qZSGCmnB7oHuwIkM7RYmSLfLCycMfaqrM3n61ROvVP1RNj79sLpGK8xt5WngR9JS5CnNWn+iwb3TH+rFtSIGaYMiuDUC6W6uqQR0aW+BIkTID4PSnvm+7Rb5kEfNPlgriR01nMBiCj6Ts0RY+R0RiR2S13j6hVcU7NI4dK9E30stTAEpUpGASi09QB5jUqMD8cexSp+LSi39o5VgfiAL43ylSVBpmoR1SolQfGodU+UDG+YrsiM01vCCbikNvUDGks5IvHKupMvedas+3M6DMcvbPxxTnFrx4QaS/cpD5wP9GKs4wjqb97r1GDFRBS5SsXpIg9kKA36R+7+r167dcTlZ8ouCNweowNw/wDNr6YJGNaJjWtoLzeNkc7EPJ5E+qsuHZstKtZl+DD7w/AjkfKCT8LlTWCGQrqW4BBuOakzzHwMHli7y7llB1CCAZAN5G9zbGbi8OGGxsVews/EbR3CmOK3O1dTaBsILfuX95/w9cFZisUUk36AWkkwB7yQMVtNYG8k3J6k7n+dhAwWDhzOzHkhxk2VuUbn0UuWywq16SOupQWZgwBUgI4jzuwMYcUUAAAAAbAbYWuAU5rluSUyD6uyx8kb+Ti44jWYQFDQQZKgk+QEA+fntGHYl1vpVoBTLR+K3NUcwaoKMgQEWJNxFwQBckzebWjngfhWYqizU6hBMkmfDP2Rq9oCJ3nxHpGLRmIYeFjI3kQIk3BMydrDphGrSnaOCqO2B+pUdagn9lz+IGFBlB3gjzwxdsuK0wgpCS5dZgWSPEdXSVmw6gmBfC49wfMYVKDoVfwv2lE5zIdyKR272mHP68DWPL2lj34gDEEMvtKQw9VII+YGHPO5AZnLILBtKuh+62n8CCVPkThK1eIqZDL7SndTJBBi24PruLYKVpDswXYeQOZlcug8By/fZhKtMFk/OM+ogKGpaFp6YhmvrjleYkahuI5WvQWmlUnwlYqrSDKCJgTFtRKiCAbESZGNPo14voqNlmYBHBamDHtzLAHmWBLR+gx646M6BgQQCDuDsca0LWyRAhYs8fDlIK472hrHwBmDOzljC6YgKoGjcQpjAYydVmRAhLVAjJBEMrmEbULKD5wbG2Os5zgeWClindqAS3dM1OwF5FMidvXA+ZylBWeIR6dOnoIoqTSVi6ppYoZJYPIkxvAmSIwg/wBjasMxrmCmhc84RlZRy4Ze8hA0ODp0uSVAIZgZAtuSPTB2cyXePIqUySiiGDJIu03B3D7eXwJ4VlW16wZPdUwAdlDEah6gJv57dTc3t46Gvf2el428vmcUXObdflVp8Q/iEhSZK1On33jYeHUyLVvJgBlOswNyZ2JJxvxUKaVRQZPdsbIwEEETLSu/K2K3PLD06lBPH4zdiLDw2AMTLSLjn6YJfjKGl3XdVabsVBDCQTqUHxgnVYb9ANuV1s4LdTqojDnCyEsdpW+vPkij5uf9QxWEYK4805hx0K/JEP4kYEbGWBoF6rD6RgLXJh9CwViOYM/GY2nl0wTTLdLdTv8AASB8cR8P/Nr6YIxss2C8xi/87x3n1UgODeFP7SdDI9Gk/wCYN8sVbZYEyJVuoJBMTE/eFzY2wRTr924bqrCOpsQPkfjhWKjzxkIcK/JIDyRGeqan08luf1iNvcpn/EOmINQEkmAMR0jO0uxknSJud77L5SeUcsG5bIkkNU5XCcpF5Y8yN4FgRztCw5kEeUnVMLH4iTMBp+Eb2fzaUk01vq3qEtLEQeiz9llULK+RIJvhhRwQCCCDsQbH34T6+b11KQQ+EPOrr4WEL5QSZ9Im+DnHdhnpnS0E2Ehj+kos09d+hGKL35j2tyr3BodnYJjxHWqhRJ29CST0AFyfIXxBwrOitTDQAwJV1BnSw3EkAkcwSBIIMCcLHbPMV6WYy9Sm2gSVpv4ToqFXLGDclqYI2IiRabkyMZqKXZrRe9p+EPTfvCJ70yaSjU9K1mdVmFYLqnkTHngHhXDzmKgS4SCXYch90HkxmPSTyxZcE47UI7sjXVLsZaR3knUTqNlKrO8yFEeTNVdvCNGoN7R1CF9x9r+fTEyNbnsDTx/VMbK9rcpU4UAQBAFo6eWEPhfCambzFZKIGo1ajOx8IA7xlDNG5gAQJO0xuHpAAABYAADAeZz6ZdqlQnTOXqLIiWclO7HUmz9QBqJgDBxNa9wa7b9ksyOjBc3dKPCOGGo61C4FFKyEVSsBlFUFXAJPhgBiZjlO5Xoz5+pTzC5dmmkHp/WPIe4ZheYdS6omohftDxG5RKna1rCjQLIgAYWB81HigGNhLG4sObRVUslOmwUrSUqpEhmXkh5CIW+8qD4by+KURNIquf8ACTMHSOBPgr3tNm0NKtTqJKqqE6tENrbSqKC062Moth4juMVfEeM99WoVMvn0pUkM1aHdFqlQAqxUA+ISp0+yY1yLxjKc5rKlj4q+WggwQahFNWKOloJ1EcxqVXAtpEGXpoBqTZrgza97dASZtzM4sz4jh1pdpEcWfmo6GWUqupBIFgYJUcl1cyBAmeU43FGPZqOp6atU/t6vlibEZoLq16RriNUXjpPT+AxkE2dVcMbSNQtDldTFqkMYAHhiAJPU3vuI2GPDko9l2Hk3iHz8R/awSMbY7fQomsDRQS3V7Mu9Rnaso1EmAh/5+gHXGw7JqY1VW3nwqB+M4Yxj3BApvFeBVrm/DQndrNRwY2gQPeUxsaIG1ViSSbg7chGkgR1EeeB8gToXwufRGI+IEYnk/df9hv3DDWyPGxPvyTsRBEZHXW59URRanHjLz5a/jZFj0xu9emI00GqNykDoSY1EsDAMW3gWmcQpJ+y/vRh+IwXlaVQOG0AAA+0RuYAMAk7T03wDnk7k+ZQcJgHZA8gvG4kxOkKEPLUGMxvAOnb37jEFdy3tsSByMAfAQD75wVmcsAIZm8bSCq3DG3hsQBc+1IvvjKGV7pwXFmaFLxqBuREEqBsJABkgX3wIy1bVOatHLOH5cswcyFWSJsWJBEx92CfXfbe1GBq2dRZEyeguf9vfGAMxmDUEGy816+RPTyHzwggvNnQJo7kZkeMBalYqpYBKd5gEA1ZIPPy6x0jFtUqUcwO6qpv9lxzF5VgSNQgmxkROF7hn5yp+rT/Gp/HEqqyOCt4BZFPsysjTvK2dQItY25YbmF1tVeirvjNEq0yPZmlSqLUVqp0mVVnkCxHTU2/MnF2cVPBuJNVJsSsAhtJG/wBm9ifmIv1NrgXZs3aSlmE/tRwbMVsxNNfBoQapWxDMSBLT05c9zsHDGlZCY0tpv0BnyvgmPym1FKj4LwHu1Q1CsrcIk6QbwSWu5FjNr36YvTj2MRZisEUsxgD152FhffAucXHVcAAFq2XBJPiUsoVirMpZRMK2kjUBqaJ21GNziaMRUKyuJVgw6gz7vI4kjEEuIo8lwAXuPMenGuItEtlxtgB+KUlJGsEqYIWWgjkdIMHyONMpxmnUYKuok/o+UyRuBEcueDAKiwrQY9nA9LJorFwihmjUwAkxJEnexJPvPXE+O5qVzrhed001GmYHXzPlgscSP3B+1/tis4ePAv8APM4nZQdwDGCIbeoWjODxHa8yrBeIn7g/a/2xt/SLfcX9s/howAoxvgcreiVR6qShmHV5MOOjbwYkA3AFgYj342z+Z70wRClSpXUTqB5Gw8PUc+e2IcQ1CxMCw5tb4Aesb+eGBxJS+G0LOHvNNNxYCD5W/dgmcB8Op6UvvO3IRaAOlp9+J+8Exz3/AOvT/Y4hw7RpG37RasOz2T1vVAcyFpySAZk1bmI6R7vLFvTylEGHqBmLQQCBJ30kCW2OxPywvZPNIj1Q6OwZEJKOVICmodwRa/Xci25DZw3JU0GpCSHAuY2i2wHI4l9AWVTcTmIRAy66y99RETJ26ATA92JsRHLqWDx4gImTt0jY4lGK5Khe48nGY8xyJYTiOrTDAhgGB3BEj4YkwLXWpq8JGnTt5zvt5R/iPTEgWVBQNfgak6qbMjDzPwkENB9SPLFhk0cLFQhmncdPgJPu/jiFqdbUSGXSWUgfoidQ23Jj54zuavJ+RFzzOuDMeafA+9nKiQhHWkbjw4HoI4PiII0jnzt5Dz8/wAfGeIFIRPaIkn7o2HvJ29D5YEt5I2guNBS1Mtl6ZLMlNSxLSVEkm5IEXJNzGDqdRSoZSCpEgg2jeQdowkZyqRclnJi0knSLkCZ8+m8bxi37Ouyio7MRSUTBGxJ1bciB031jpgqsWjdHkTHTcMAQQQbgjY+mPZwv01qZtjrGmgDAE3aIueRNz+rFryRf4mgClXa5pk6DaQdZAnaB8Np/n4GKn8zjMZg3HVaMo+o7xK3C42C49xmBKFeRjwrjMZiFC0alPX3Ej8Me0KCoIUQLn3m5PmcZjMTelKK1tWnZ7KpVesHWdIpwZI++YtBjbnf3YaadIKAAIA2x5jMRJ08PRU3fcVvGPYxmMwmly8OPDjzGYIKUDkuJrVqVKagjuzBJi5ki3lY/LBxH++PMZhkjQ11BAwkjVaPVAZVMy0x7hN8SRjMZiKGiK17GBs1kKdS7LeIkEgx0kEdfnjMZjguQicApXkuZ38Ue7wgYOTJoqaAo0fdiQfWd/fjMZjiUW+6mpoAAAAANgNhj3GYzHBCV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2" descr="data:image/jpeg;base64,/9j/4AAQSkZJRgABAQAAAQABAAD/2wCEAAkGBxQSEhUUExQWFRUWGBoaGBcYGB4fHhoeHhwaHB0XHBocHSggGRsmHBcaITEhJSksLi4uGB8zODMsNyguLiwBCgoKDg0OGxAQGywkICQ3LywvLCwsNCwsNywsLDQsLCwsLywsLDQsLCwsLCwsLCwsLCwsLDQsLCwsLCwsLCwsLP/AABEIAQYAwAMBIgACEQEDEQH/xAAcAAACAgMBAQAAAAAAAAAAAAAEBgMFAAIHAQj/xABQEAACAQIEAwUEBQgIAwQLAQABAhEDIQAEEjEFQVEGEyJhcTKBkaEHI0JSsRQzYnKSwdHwFSRDU4KywuGi0vFjc5PTFyY0RFR0g6Oks8MW/8QAGwEAAgMBAQEAAAAAAAAAAAAAAgMBBAUABgf/xAAzEQABBAAEAwYFBAMBAQAAAAABAAIDEQQSITETQVEiYXGBsfAFFCMywaHR4fEzQpFSwv/aAAwDAQACEQMRAD8Ar6lSGY3s9E2/VI5+uPcrxOFcMKzF+bKtptuGNr/LEndmagNJnVwm0cl8z/MY27u0MlYr0hD7tQGr5+/Hn2FhbTh059y235g7Q8zy71MjsAuiAe5S55C8m/uxBnKJQMBcaHKm1x9QJt6HE+YrBiG0VEIBHiSxHQwfw6nBfBeFnOs6Umpgqjb6wBqKybqfui22+JYDoa8f7QSPaL19+CmFRWqWSSJUt0gA+8Q2/KT54hFBVqBlVYL0w2kxB7xN12JnmL3wwV+wlVmJ1oA3tLqMHafsWmMSp2Jqhi2uncgxLbhg3TywDI8pBB6aeyhdiGOBBRs4GzPjIp8jd/1en+I29A3MYuf6Iq/oftH/AJcR0OB1VmShJMkyfcI08hA9088afGZ1WTlKBIxmLP8Aoap1T5/wx4eC1PvJ8DiOPH1XZSqDiOf7tKrBSTSps9wQphS0a4jlymOmA/6aMMQghaVSpckeyzqARFp7vntPlhqPA6hsXSD+iT+/Hh7OtM6qcwRPdzvuPa54kTx9V2UpUXjs6QVALUy+5uYqEKBpsYpMTqgiQN8HZLNEpT1AlnEkgWHqRYYvT2eb+8p8/wCxPPf+0549p9n2AgVEAHIUiP8A+mOOIi6qcpVbinz2e1yqHwc2H2vJfLz58uuGXN9mncae/AB3imbjpPebdevpII47G3E1gQPs91Y9J8e3lzxAxEXVdlKXMhkzUgm1PkPv/wAE/H03Nz2fC/V041W9EFhJA3N7KPwwxVuzzkECsFJ5incekviuPYfb+sQZJkU4O6tvqvDKDJvt0GO+Yj6rgwqi4JW8be0xeDJiVABu5iQSdlk8oAuSZnuJ93VpU4k1D1iB+8+XkcMOW7M92ulXUD9Q38yddz54C4p2IFdqbNXKtTMqUSPxY/ycd8xFe6nKVCanLc/zfyxT53tGlNyoVm0mGIj3gTuR7vXDBn8kaLopYMGVz7MRpKfpH7xxzrtBR7l3Zl0lnYzycNcEHaQSFgwZnlBJh4IBGqlrLvuT3SqhlDKZBAIPUHY49OFTstxJwpVgO7DAA3ka2AG/LVJ25nDUcGCCa6IXNI3Srl6ggCRMC04mqsQpIiw5mB6kicQZSmNIsLwducb+uJ3SQRtIi2PNGrXpTeqq8zxhkT2fHCkzMLMbjeZJEeRNsM30XZ2pVr1tcWprECN223PTCZnMszuzDTAaJLLqtNwpOoglWBPpYzht+idCuYzC9KafjP78a7I4RGco7VWsjEOmO+2y6djMZjMVlWVTx+o69zoqtT1VkRtIQ6g028amNuUYV8t2gzL5qjQLkU63h7xVSUbTnDHiUiSKVNhYiaRkQbvrKDuJi49euNVpKNgB7vX+J+OGNkAFEKFzuh2lzYoUKgc1mfL5Wsy6UBbX+UPVVYUX0UwFHVFk3JO2X7R5pw8VpqCiHWkFS6rlcvXNYeHV46tR6Uzp8QAAKk46EtJRsB026bD549CDoNo25dPTB8Zv/ldSTeznaOrVzdNHctTq5YOJpxpqMTVVNQXTq7h18E6h3cwZJxWp2irHvNWbK0RWC1MxFH6gl82DSDFNH9llxDgsO+38Sx0QIOg+Hu/DAPDuKU61TMUlDBsu4RwwAksi1AywbghtzBkHHCRpshqilz+n2nzjPVV3ZW05X6pQgNNnHDyyAlZQs2ZrKNZYHlp0Gdcz2mza0Wb8o1VRlWfSFQeEZI1Tm9BQOp/K17uDCiYKg7dSxmO47f8AyF1Ln6cZrmrl9NZ2pM9VRVOiHTvClNmAUBtTaaaMsTqRrg3A4Pxo5qrly+aUOHJRm7uCBkst3iCRdxma0kAz4Kg+zbp+K6rxdFzSZUq2upSeqrQNJCMqlZmdXjB2iOeOEoN033/xdSVMnma+YWgtPMVQ1XJZo6gyspq03p01qhtA1LqqsykQGXQYjBvY3OvmKgrVLmpl+8SQJVKtesyIDE/mxSBE30g4b8ZgDKCCKU0sxmMxmE0pSt2xzfd1ctbwt3gJ6fm4PpMD34TzlKOYql31FwATMW3hRaRptt94czho+kHLip3CFlVj3miYlmGghVki9jzwg5p27vvChApmHWDq1NygtcEEnkL+7FxrXuhAaSN/fukyItDrKOqOXY0qC2uwIKwwUAQCTMam1T75wy5vNJTEsQOg5n0HP92FzJ0ygFQiGBDXZSbbgGRIKkiw+0eplm7lZJiSeZ/DyHlh+GADa6bocTq6+SUM3bLk6tPhF5jpafPb34r+BZhvFTmNU6DuA0H49elvPFpXpzQiJ8KmPSD+7FZliF7uWHtIAeskQB62AHPGMxwylvUrecy3E9FugIZkIPhMT1HLmTthp+i4/wBazW3sJ/J8/wDbFBWqLUbwhtTCxY6RPICbhugaASI3N2P6M6bLmsyGVl8CEagRaYsCNpGLMUbmOcXCrH5CpYuZskIaDdH90nUKPFeIcR4hRy2fqUloV6vhatUUBe9dVVQgNgF2wz9veKZjhfB6FDv3bOVCtM1Q7MxN3qMrN4iNkHMBhthN4L2czGe4txJaGabLaMzVNQozgupr1BHhI2g79cWX0lceoHjmVSuxGXyWkvALeM/WRHMGKSn340S0F4HTWlkpy+hfj7ZrIaKrs9ahUZHLkliCdakk32Yrf7hxy7IZfPZqln86OIVaZybMYarU8UaiFUhoXaAIgkgYv/o27QUV45mVoMfyfO6imoafGPrQIOwBNVR6jHPc1w+q1PM1hqOXp5rTVUMR4mLaWIgr1UMQYJFr4JkdPcdrorl9C9ge0j1+FU83miJVahqPEAimzAvGwssnlM7Y5p9GHbXMVeLTmalQpmxUVFZiUQyWQIDYAaWTw8zhi7d8by9Hs/RXJ+GlmVSlSHML7VQN1aFZWPVjjnPGeOZUZThoyhcZrJnUxZIUsxFVjqmTFUW8mOAiiBzabkjwXEroP0q9scwcz/R+Sqd1oQ1MzWEgounWRqUFkVUhiVBYllUXsVHhHZ/PouZzeQzrVHoMjMF1g1qbUlqrU0uSKh0t+bcT4esDF92f4pRXtBVqVo7nP5dTSL+ywqrRZVM2g6HpweYjDhwPiVHItxdqxVFo5hWmwGhqFLuqSjqANIUdRjr4bcoHIeeq7dJPbjttUzvBstXpu1KocwaVdabMoLCmxIsZKEFWAM784xd8H7WHO9n81Ln8oy9Bkcz4jCylXr4gN/vK2OYVMmycCWowhame8HmFoMpI8tUj/CcMf0h8PfhWbrtRH9W4hQqKV5BmHiHqrkOPJyo54Mxs0aOtjyXWran23zNDguRp0mepnc21VEdiXYAVnQEFiZa6Is7e7C5wnshWzeaAp8QLZgpVJq/WStakyBqJqEh4iqrd4ARc2xmVf8mpcDzrgmjTesrwJiMzUYn10sSBz0Y6x+UUl4vRrq9M0KuQqlGUjQCKyO9SRaGDLLfo4Enh3lG9/ou3XLuM8ezmYyFbLZipUXN8PqqzEMQalIt3Z1hTDlHamdfNSD1J61me16/0MeIAiTl9QHIVT4NHuq+H3YRuyeXTivGOKVlB/JalBqJbrrFOmpHqKTOOe2EdeI12yi8Gv3n5dp8hfR3fWO+JfHOjD6G1UT57rrpMFHs1mR2fp5qnWrB6dU5gJrbT3SkAMEnTK92KoPQtg3tT2zqcYpZHJZUla1dlbMRI0Mp2/VBVqvoqY7TkcglKilFQO7RFpgH7qgLB9wxyP6HOEUk4pxLSv/s7NTpSZ0qatRTvzimon164WyYOzOI+3Uea6k5dqeFEDJU1dyaM+NmliAEUszG5JE36kYpeN5M1KqaRsst0NyFn08f7Rw49o/bpfq1Pxp4UKvENLuNMtMx0HsiWIi5QmBO+Fl72wW3UlOiAdIA7YKM5IopXkZEjkDy+HOQN5PLFtlautFbqoJ9YvgHK6qks5tyVbD3826bwemJ+H1VhkWCUZgQNh4iQOgsRbA4GQlzmu3TcWwZQ4bKip1NFIMeSj32sPUm2AKWchWQoCzariFBBPOBqMFtpjbzx5UzOtFUXVQJ8yBt6D8fTAtf2lImRNuu1veAY8x5YzWEh1D30W0+JrrLuv5RVGgag101kG70xdqZ+0I+0szBHWIthr+jXLhcxWOkqTTUGVIsGMWI/SOE8Js6G+/r5g7gxzH8Icvo3zGqtVlmJFMWZidPiFrkwbYvtxrnt4ZH8LLxOAEYMgKsuynYs5LPZ3M96Ki5ti+nTpKE1GeJk6h44m222AeCfRpSTNZvMZzu84cw+pA9L2JZmYQxYc1AI5Lh9xmO4z9dd1QpIfHPo0o1MzlK+U7vJnLvrbu6Q8cMrKIUqPssJM2bEvZv6O0y9PPUatTvqWcaSNOkqDqtuZIkEN1ExhcP06ZcVNLZSroBgsHTV7ksD+1jpvCeLUczRWvRcNScSG223BnYgggg7RhrzM1tO2UClzjLfQ7C5RKmcarToVWqPSan4X1MpZVGrwAhACDqkljaYw18a7AZGtl6tJMrlqLujBaiUUBRo8LAgA2MGxGFPi303ZenWKUcu9emphqusLN4lFIOodCSs4aeJfSFlKOToZ0l3o13CLoUFlMOTqUkRp0EGJvtOJdx9CV2iqq/0VUKuQo5WtVZqlAMKeYCgMAzFtBUk6kk+yTysRjnmV+jphmu6zDZmtTGaWge6pnY00Za7MzEImltJgEgKb7DHae1faNcjk3zZptUVdHhBAPjYKJna7DCVxL6aKFHugcu7s9GlVYLUWENRA/dyQJIBF4G+2DhfMQa1UEBMXbHsFRzuTpZRG/J0okGnpXUBCssEEgkQx5zPPBnbXsonEcp+Tu2hgVZKmmdDC0xIkFSRE88KHCfplpVzVjKVAKVJ6rnWp8KRyjckgb88NXYDtnT4pReoqd29N9L0y2ogG6tMCQR5bqw5YU5srBZ5flToo6HYzK0eGfkNc95Qph2Z3IUr4mqGoCPY0ljfpvN8cg4t9HCq7NlalbOZY0GrUzRQMXIqKhoB1JTVfVq0k+AjSSMPPFO2+Xz2Qz5zGXqhMpUprUppVjvZq6FGoAEKSviEbGxOLD/0gJQpcLVMqFGd0KiKwCUVLIkCF8UaxAAG3LDY+KzXmT/KjRM/ZHgVHJZVKVCmaYIDMGILliBJcixbla1oEADFPT+jugOJtxEu+vVrWkAoQNo0FjYk/e5X649zPb+mOJrw+lSes0EVHQiKbROkgwCAt2M2kC5kDbsN25XiNTM0jSNCrQcju2aWKzpLGwghwQQJiVuZwmpRb+voVOib8LfZjsdTyVfNZhaju+aqF3DRpWXdwFAE/bIkk7csB9ju3S8RzOZpUqJ7qgfDXDAq99Ity1aWYRNheObhhZDo7aealLPbIsGoFd/rI87KSPeAR6kHlhU0mtVdlPh5H3AfGQ1sM/bqrp7jeCzSQLx4SYjnpB/64U+I5qiiOiNrnVIHspqudUQJvbUbW25uY1zo8oKawhpBIVmlRQsL4gBc20iN5bbfeJPliDh3EU0FnISW9nn7K2AiSY6DFMmdLBaBbTEkhbzcsAxi1jy5je8YqTUGnUb6ikqYAM3IMkarW8Um9umHYfCiI5hz3QzYjiAt6LfK6iFVUJJA5iPU3kD+fLFiMmdBGk6hLBrXI2ETIBFo5Annck8NVFVQI1FVY9T5+k2xOSrHTJkgmxIMbTI9cYmajQHnr+63pXEuOqoKYg7nS1xtYm8eh39Z6jDr9Hf56p/3Y/zDClVy2kshkjlPNTt8Lj/DOGr6OEivU3P1e5/WGJjrijz9EGKN4Y+XquhYzGYzFtYK5B9B+Sp18txClVUPTetpZSLEFf5vhT4RxZ8rwni+XViVSulJG8qjPTqfFKX/ABYH7G9qc1llzeUyNA1a+YqnS6yTT3WdIETedTEAbmcP1P6M3p8DrZUQ2aqEVjBsXWCKQJj7KlZNpYnbGm6muObYkf2hTL2D7M0aPCqdJkUivRD15A8RqLLAnmFB0jyUY4LTqseE0kb82M+d9r0UkeW5PvOG2n9I2bqZJeF08rU/K9HcFhOvSBp/NxqWppsSTA9r0ZeK/Ro44EuVQBs1Tf8AKCF+25BDoDzimdI6lF2xDbjJLzufZXJt+lSmDwnOA7d3PvDKR8wMKBE9k5IE9xE+QqwPkBha4r24zvFMqnC6eVb8obQlZrydBBkrpHdAsoLFjAgjnbpHavgbUeA1MpSVqjU8uiAKpJYqVkhRe5BOFhpjAaetrlUZQf8Aqqf/AJN/xbHPewPEH4VXyeac/wBVzqulQ8hpqtTJN90Ko8/ddgOeOk8Lyjt2Z7tUY1DlaihApLFpcadO8zyxW8G7KHPdm6VAqVr0zWekGEEOtarCkHbUCVP608sE1wGYHYmlyTMiJ4fx/wD7/Ln/APJf+GNe2uZankuB1EOl0oMyt0ZWpEG9rEYl7IcEzJ4TxZfyetNQZXux3bS+ioxbQI8UCJjFpxPhFZ6PZ89xUZaZC1fq2IT62japaFkBrN0OG2A7z/8AlQmn6DeD0FyrZtXFXMVmYVWN2pwZ7ozeTZyftSNwBha+mbhdTIZoZ/LMaYzKPSq6beIoQf20E22anO5GLTJ8AzXB+LL+R0nrZLNnxIu1MA3BJspSZUsbqSszfFn9O/DquYydBKFJ6r/lA8KKWMd3UEwBYXF8JB+sHXoVPJMP0a9mRw/I06RA71/rKp/TYDw+igBfdPPDTjWkPCPQY3xSeS5xJRJQ+kFZFDf2m2MR4edwY5QOuEqvTmmQQqrHs7XtAJmJmZt0gnHQu12U7zuhMQWMgCdgLTYb7wcVFHh6JdQJv4jdvcTt6C3ljRw1cMJbibSvkuFVWYMJAgWPhU2i/NusgHYXjFtlOz1NTLXPRRpHxHi+ceWD6yrSBclmIn2mMX5R7I+H442oUn3dhvYKbEddh8Lxa5xYQJIq09RTwhvqEN2gDe+4nf54J4WD314utQiDIvUBn4zgd6OoptahTNzGzDntgvhmX0VVuDqRzYzu4O+MU1wd9ddPLxW28njEVpf5U3E6LFk0LqJkR8x6W1XOLvsA+jNVkYqCtJSRqEiW2PQ2wv8AHK/1lGirEM7Mxgm6qpkSOrMtjuAwxWZjIj8tUCnTcNSA7uoLGCfZgSHiYIviMNhwWh531UYiZxuIbLuP5Sn31+Ix4c5T++n7Q/jjl6ZMUssitoLUoMBzIANwEYCIQkdYxKj3INMiIg+GD6QSbeYGIkOTkqzMNm5/oukrmqQ2emPRhj38up/3iftD+OOd8J06q5Ley4Ok2X80lza8weZAjbAnBOI6qpJYtqZtI/RYgCByjSJHKG6xi7Hhw9ode6qPtriOi6ac/R/vKf7a/wAcanilD++pftr/ABxynLZNRUqGoNDadeq3tCDuDdgojlZN7CCO0xVaFIKdWiWtckyqNcbmauo/q+WJGGsXa5xo0unf0rQ/vqX/AIi/xx7/AEnR/vqf7a/xxy/gGWanT1ldJAIVTuoWorEeV22/RGL8USqq6ySNJI6iIgeYBMdfPEjDA81BcAnE8TojetS/bX+ONW4vQG9ekP8A6i/xwk8R4tTNM6TJkeHa4IkMTZT678pxU8S4x3h7shRKFiL6hdYBJAKyY6EQL4L5QdUIeuk1eOZZfazFFed6qC3W5xr/AP6DK/8AxND/AMVP+bHKKeTqVWBVQwUsLgxcJBJIgsIcXIMH3Ys8rwhUYGvWE+yFAEAm8CRAJjbfocT8o3qVxfS6P/TeWt/WKN7D61L+l74k/pOj/e0/2x/HCllMtTSSqwepBn4tcjBOO+Ub1UcRMf8AStD++p/tD+OPP6Wof3qftDC1VqqoliAJAv1JgD3k48zFYKL8zAAuSegH8xucR8q0blcHkqz4xnadRqeh1aNUwZj2cAHAK5tzMUjF/aYAmLWiQfjgHMdowjaXourbxK7dQZgj0wxr44xlzI2wyyHstV06A7gY2jC/S7V0yYNOqI5+CPk8/LFxks8lUSjTG/Ij1BuMNa9rtiokgkYLc0jySUVE05XV9Qh9oLF/ak9P34IylLRWSV0yr/a1SfDJk/zYYh7rUAOf5KI9ZBHzGCKCkVKMtqlX0mIMaVN/OScYt9iu49eh8lsyj6rj3/lBZel3ucdmAOhWVRuIn8bbdSca8Sp6czSKLcEQo5yY0xtcMR/HBXZzLKajGdQ16PFE9L/pQZPpj3N5UGvQWCAZJ0ATvAPL7RHQ9DMYutcAABtt+FVcDmN7/wAWmKqR3baj4Cp3dkEfrKShtyEemBKM6RO8CfXngrNUSyMA2jUCNUmOl3iD0iouq5vgDJElQxbUGUEWFpE7j1xRxTeyCnwHUoUZcvVqCYUMS3nOXdVtPLxfH4T8Dyo105WXUOwI5gkpFzcgrz5OMRNWC1HUmDUMAwT/AGRC7b6T3hIHUdcWNJFpNSUtBRXgsQNQblG5MgGPLGlh7yMroqE/3PtB16Zc1iU2YMs7NBY+8EEj3zg7jmXDGlqgUyHRjyVTpeff3Wn/ABYp6vFFCpThu8kBiwBA5xo1QRHv5kYJFKvmBcEi0TZRt7jebgTh8Ubm3fPVV3uBruRGTzi90obx1SHZosAXu0EiY8QFgeWNO8YhVZpIXSAogmImwljMCRMeWC8jwBVOpmJJ5AkDlad+QuINsW1CgqeyoHWOfqdz78N2Syl+lwaqzkyESICxf4A7fsnadsWeW4LSSCRrMbt+EbEes+uLEnGTiLXKOpTBEXA8iR8CIIxrSoKvsqB5gfv5nAvFM5okSRABMbmSQFXoTBk8h03C6c1yqUzUDG5QMXUWliwEkDcm3vO6H4hrTl3KcyBzhab8ezhCzNJqTsmtzpNjqNwQCDY+fLmDEYK4dxd6RGpyyT4gxJgcyCZIjeNvxAtxbCaVl3w6TJnBBTnik4lnCJIMMzFFP3VWzEeZYfNemLd6QJB5iYv1jltyHwws8VWSoOx7+ffUE4HGHsAdT+EjDDtEoGlRUsWFNnP3kgEm8+MqSes9Tvg3iDGpltTqQ9NwPEZMEqLmBPhdZtcjE2T7yoCSNQnRqsCALQlgOlxEEx1078TpnucxqCz3lMnTtMUevpinKBkHXTx969FoQAh4daWSL4M4VmjTrIwO7BW81YgGfSZ92BGx7TNwehB+BnCISQ8ELcxDA6JzT0KKqU5VbEzlk5b+JbYNaBUpONZWKpYtqMWX722DOGfmaf6i/wCUYnrqStrm1jzvsegIt78Bx/8ATx59dFmzRfUc7v8AQoTh6ISS0HVoeHABBLJKwRIjUQZ6e7E9MIrCNIHdmQACGOsgggAk2/nYhazC1XOpKh8Q57mSTJ6e0YHL3Ym4bQrjWZDi6+1v4SNJlbzrkkHdB540MzK0cPC1QLXjdp/4m5KkNzVgOZggfr3kfrgiTZjivynsxezOt45MwG1thywdlONUayrrhCYIDbT1V9p6XB8sB0FA1BdtdTnP22O53xUxBBZferETSH0VVZ+k7Vm7sMW7sWE7nvIbygqOnri2ynC6rNrqsFO0TqO5sT/A8saZfO06Vd9ZN0pBQATJmsdh/PTBycdpN7LXmPGrKPeStvfjVwjhwWrNxLXGV1BT5fhVJDqCAud2YAn8I5dMG4puL5moqwSsGbAHqBczteY5xExhdqUhpggNpA0nSsgalQqSBceMG95HniZJwx1IIoC/mnk05IMm3L+d8UHHuLlNUNpCyTeLCQSTE3ZSABFhvcDAvA65Sqig+F5UjlsSDHWRHvxpmAxrgL7U/o/eaTLKYPhNxe5wLpbAI01TPlyx5adeigbihca6VZyurSw1NAaNQ0lgCVIncWIO+CeHcbqK6h21ISAZAkSYkEDkd5m04iz4+rlo3Q+2W370bkmPd8tsVdWqANxsTv0/6jCDI4Sdkmu/VaEUDHQkPAvrVJk441z/AN6B/wDZJwDw/K1H1ERpY6IBhvCXgodUcxJidwNrz8erCzSArVRBJiQKTKSJ5TzxW8K4mEZ2WjVcEg6kmJEDxAG4CgH03scDlJlcQkRDsi15xFvGvU06Z+K/7YDqCxHUEYtM7kDURKi6ldaS6qZXcKN1P2iNVwJvAMERipKE/asfT1+GK+WjrotPDyWyhquhU6gCBmIA0gkn0wu8TB8G4kVTt1dSLHbfbE+V4lrpF2W1KFABszwIPluoE7Fj0BwFSoPXfxamfST4QTER4VUEQCYE+8yd7M0nGcGN96fi1jsiMQJdv/KI4X4kCg+zZgXciYB5WQSbeHlyIxKuWBSrTZipqvqUvJmyC2oyQGUgiQfSRiReyzKsNVKkTp1soQ+ZBZmEwLRyXpi3yOS0IKSimysIqMjoWfeRB0gCWMDlc7nDDhcwomvfRQMU+x2dP1/RIfEeHVKZCuVMwQwUw0EE2LGD5fjiFNQIMixBiN4Mxvhu4zlPq6tPxE0/GhcENEEjcCdnSbyBMycKbYznZmOo7hb2FeJmG/VMnCvzNP8AUX8Bj3iNSKbEbmB+0wUn4HEfC6qihTJIACqLkbwLY94o/gA+8y39PH/oxVrtWUEuryO9VVQhQTyA/DFxk6OhFB3i/qbn5k4qMyPC3ofwwwHC4/tTJtwEuKsW202+H7ufoRiw4Kw0ssRpc/8AFD/ix+GIeID60+aqffLD8AMZwxoqxyZfmpt8mb4YIfeR11/Kh2sYPT+l5xbLF6tMAAhkcEMGIPipxZQeRbe2BjVCkq7CfBM85RJMG9yTv54Y8oinMLqsop1CTbk1I7kWEA3EYD4pRC6WFiSSFCkaVLGEvyhlsLAqYiTOth/8QPT91mudll8VDns2poUCWHhSGM84WfU2+Y6jFZQr6iSwZVKkau7YhTrQgtF1HhvO03iMEVDa3IbXv42JFupJE/wwRQo03y7hFLEXWA3IRzlrDwkkkQAd8GfqOJO6rhhbsdkNkxUSogJXUrhTM7mBqmbiGnlI6YNydJ61UVKYOldJaFLMVJck2EamBa0CCRBwKplqfn3HzWmP34suCqr0AIRy0NoLgREASNM30GYccgQZwUILyAdt0U5qnc0Xmst+cdlUKZ1IzUzqUfabxzrIkwNrDfC4uUAq92du80+o1RfzK4as87d1U0qQuhv7PMCxBMmX0g3vJ3ncXK5Vb+sT/wBuP/2AY7EsDSMvukeEeTmvosqnvakmbtAgFtKzAIUXMKCYHnhoy1FAsLqi6qCUUEhnLaSQzCNRBbVzAkm2FnJZkU607lGqWgnmyXAZbXJuROkjF1V41CtpoqGPsA0kC77sQ5MEXtceeOw8kUbe04A955JUkUjz2WkjwRnEKFkq6Ws6gEOrLBhNNh4VvMC0gYSGWCyjZWZR6BiB8hhzTNJWoK4RKbNUAK6F1Sr3IZTBHg3jbeDhM1zfqSfiZ/fgMVRdY6D8q38PBBIKsMqf6rU8qyfjSxe9m8qz03KAzqsdQUQALEqS0Eg2K9YxRZAzQrjpUpn/ACX/AOH5YaeG0VajRIyuuKYfan4ngEGWOxMmfMHcRjsG3tE+9gq+MPaKLpUe61kfk1NmJ0nX7InYSg9Y5nygDellg0AU8q/Uq5DeZ1BCWPUzfGtBzRIdqRViSHbVSXWJMEfWbqIgcgWHng/8pD/2Jb/wj/rxo2qSpM1l0WqVCFAyQRBg6SdiQCfa/DHPaBlFP6I/DHQ+KuquxFPu9NIkiFEyTB8JI+wcICLAA6ADGNiv8rvL0W58L+0++av+G017mmdAJ0LNhO3zxFxJxqpjSRZzt00j/WcFcJ/MU/1F/DAnEjNUeSf5if8AkxSc7e+9Nc36prr+VAE1Mq9WHwHiPyBGL04reFU5dm+6NI9TBPy0/E4syMABTQF0jrcqjjIhkY2B1L7zBH+VsDZSoO8S43PP9FsHcXy692CBdGBHlJ0mOnhZsCZCiDVFpsxvfoP9WGdiwdeagF2QhWtOsO9pkEEgsbQdgDJvyOn3lcb9oK+rR49Sy28SCYNwNhtHKIjGZQLSrUiPDqLUzD6AQQX52J1Uxv1OPe0jSygtJBFtYaAVfobTpPIY14K+X096rLkv5gWqvI5U1XFO2xLSQBp7ypIva4gf4sNVEBZDGHBmxaNpX2UP2RYg3CtGxArOy0/XQoJ1KN6gbTpBF6atYMzRI5nFxxYfU1NIcMEYz3ZI2JuXpCR1vPocW4WBrb6qvMbeUlPIqyfsmlHqq0yf8v44ZOzFKoaICsQFLKABVIsx+66LO/M+7bC7xA3qnoX+RI/di44TXpU+/wC8ZUisx1MtIg6mKqoLkEt4I0ieUbwK+GOvkrGJHZarPiSEoWOsAiIam9529qqdJv09QYEJmbqgVKjG2mo7E9IqMZ+U4e6fD6lUXikhgxoUVNwbhfCm23i922IH7OUKbpClneoWLMxOwZ9Wmy+2F5c8ZWM+M4USZWuzEdNv+/tajDu4YJI3S3wuhqeowAC965Jk38bco6AWn3bTYcTVmpVSQAQrFSCZEA3sLG02xtkEVaYVbeFXI6ahy8pB+eIkRaxRVqI1KodbHvfaWSWgiwUxpFyL7WJwxkQdKQBvS0zJkhFnZWucUoKSBn0K8Q1PStkqMGB7sXMXBO4n1RKHsr+qPww9docyukQyyFqOB3xcwqFT4TYXqC4P44Rx06Yt4r7/ACH5Vf4cNCVYcNP1eZH/AGYI92v/AGw2dn0ZqSErWC6YAWoIJm5HjkAREQL6rbYVeBiXdfvUm/FR/qwydmeIL+TrqasukkEqjMt/EIIRo8LDpvicIe0R4fskY4dtW9ZH8OkV4B8Q1rcHzLWI387joRiUIYylYzcMKhBg/ZP1g22npGMXiVI/+8N+yP8Ay8RVs9JBp1Xccx9WJ95Eg3na8Da86CoKp7QGBXMOIoCztqP9rz1Hr1wkMb/j/Pww28deUzDanaWpjxiCART8MAC0seu+5wpU2kt5NHyH8cY+I1kcfewW78N0Z770x8I/MU/1F/DFfn3HeufuhVPuGr/XjfIZ8LRphbnSJ6C3XmfIfLAzc5vJBbzBMt8pt6YouqyOv7qw4HO53S1cZHLVFVZYARLLp5m58WrkTGDBjeMCZvP06XtsAek3Pu3x2rzoFVrKNVpxP8zU/Ub8DgLho+t/wN+KYirZ7vdrKOX72/ht62jTJ1gKqkMOhA6EGdvMA+4Y6jmA6X+qcBTCeqvP7Wj7Ud4Z0Ehr06gEaSDuRzxH2gjvdI1CNBhgQfZq9d9xeT8jiHOVZ7uEZvrByI69R+4+cbiPiJZwKl1sCqnSbTIEh5B8UHw7+WNTCn6Bb3rLmc1s4JU/BKwWqFK6hUYiJ2MUwpAPhuWIuDy88XvF6TCk4FMQQQZKCNQj+6ub7AyeuE41gQxmwBHLnI+PhwzVQhpo6hfGad1NKLupsAsgb9N8WoXnK4HklYhv1PFLeYQuXUXLvUAHWWY/hf0Bw4dm8lTCmqQDW1N3hJnQb2WY0iGJDQCQ0nfCZrOkOtmADA+YvfyOx8icXuRzlKoRVgMUEVae7BWAbSVG9tLAX1AEDfGL8RgfLBlaSPDn3ct1ekjBaOoTRkuICqzqqsAoUhzGlwdQ1JBJIlTcxO4sQcR8apDu3qyQ1Om5BDFbWYgwRvoAnccoxPR4hSf2atNp6OD+BwTjxWcxShzWltcvX/vNVdwk/wDIooirX1UqdJIWBNQ+GJVYMEtogbnTBHiIFpw8rlqfjq0aWsy2qqEMwBpJdCWIAAmxMTucUHHM/wDlKGqhMUTrSne63HeFRPealkjew02JcYYaHECbLVewBJVDW36sruD8vQY+hfC45C0yS7n/AF5AdPHqUqfNoTzVR2jrhldg6t9TVHhLNE6ACXbfc7AYUwu56/ww1dqK7NTaXZoVACaZT26gmx/V6YV2weJ+8++QWl8OHYJRvAXjML5qy/g3+jF32NRx3ioYIVJjTNtS7MtwNP3hhd4ZbMUT0LD9pSMXvAqoTMOjU1qBzUgGJBDkrpnmQxt5TNsRh9JB3/yk44alOIq1R9lj/hT/AM4Y9Z6x2EeoUfMO34Y0WmP7qsPIVAPkKsYyrQESaNOOZqsLe+GHzxorNSj2kJ0VdW7VhMGfZC+Q/u+mFjTHxnF92gYd0mmADXqHw7RNXbyuMUJxiym3nxPqvR/D2/Sv3srLheRRqSEg3UfbcfINGC14cnRv236z97EHCcwBRSzeyNkY/gMEUeI02MBpMTZW22nbbFJzZsxItJmc3O4E8yiu4HVv22/jiN8jTJkorHq3iPLrPQfAYkGZHRv2G/5caiueSseg0x/mI/dgMs3eldlR/kVNRPdoI6IPwAxsHJ8I1JvHh/DcD34271j/AGZH6xUD/hLH5Y1YvckqgHqY85MR8DjhG8/d6/2o8FlPLAPTYlmIqJu1rmJgW59PgMMJyVP7ojeBYdRKix9+E2m5NakzO0GooAYgRDK+ogAANCMNvtR6uhqbQJB5iIHnv+E4044XxNAcdVVL2PNhA8R4YHIIG3IWMidJEFTI1N9ocsApkqq7atII8MIZght7MPEBfxHe5BGL6DO9o2j5zjbDBIQKS+GC7MkSplK1KkS1NoUc4vYAc+ZxV5AlGFRDDxv1EzB33N/fzjDh2pp6MrpBYjWg8TEk+MH2iZ3v7oHLCaTBgbC0RHwOx9Pw5hM87NWhCc4tyuKnFDW8DaRaZ02iwJjUZgkdJ1i3hIMx7WVjTWio3DKapPigSAAAImPtH4E3wu5hgDLCYECY573NhsMT5BGqVaYAALaluTAJAbcjbwxMbkYSYo5Q0SNBo3r19+Sh8bbsnZXFKV7l0gMqMBOxAdgVtyIYehCm8YK7iq1FcwlRQ6E/VVFYM4DCYcvcgiCFgPDCwKkaLkXApo29PvA2gF/bqKUAHhJm/wCyd8WPCeLrSUKSrgAEFHNNzq2BQwrnzLE9euNLDt1JPvVZ00wBLQVF2qZSGCmnB7oHuwIkM7RYmSLfLCycMfaqrM3n61ROvVP1RNj79sLpGK8xt5WngR9JS5CnNWn+iwb3TH+rFtSIGaYMiuDUC6W6uqQR0aW+BIkTID4PSnvm+7Rb5kEfNPlgriR01nMBiCj6Ts0RY+R0RiR2S13j6hVcU7NI4dK9E30stTAEpUpGASi09QB5jUqMD8cexSp+LSi39o5VgfiAL43ylSVBpmoR1SolQfGodU+UDG+YrsiM01vCCbikNvUDGks5IvHKupMvedas+3M6DMcvbPxxTnFrx4QaS/cpD5wP9GKs4wjqb97r1GDFRBS5SsXpIg9kKA36R+7+r167dcTlZ8ouCNweowNw/wDNr6YJGNaJjWtoLzeNkc7EPJ5E+qsuHZstKtZl+DD7w/AjkfKCT8LlTWCGQrqW4BBuOakzzHwMHli7y7llB1CCAZAN5G9zbGbi8OGGxsVews/EbR3CmOK3O1dTaBsILfuX95/w9cFZisUUk36AWkkwB7yQMVtNYG8k3J6k7n+dhAwWDhzOzHkhxk2VuUbn0UuWywq16SOupQWZgwBUgI4jzuwMYcUUAAAAAbAbYWuAU5rluSUyD6uyx8kb+Ti44jWYQFDQQZKgk+QEA+fntGHYl1vpVoBTLR+K3NUcwaoKMgQEWJNxFwQBckzebWjngfhWYqizU6hBMkmfDP2Rq9oCJ3nxHpGLRmIYeFjI3kQIk3BMydrDphGrSnaOCqO2B+pUdagn9lz+IGFBlB3gjzwxdsuK0wgpCS5dZgWSPEdXSVmw6gmBfC49wfMYVKDoVfwv2lE5zIdyKR272mHP68DWPL2lj34gDEEMvtKQw9VII+YGHPO5AZnLILBtKuh+62n8CCVPkThK1eIqZDL7SndTJBBi24PruLYKVpDswXYeQOZlcug8By/fZhKtMFk/OM+ogKGpaFp6YhmvrjleYkahuI5WvQWmlUnwlYqrSDKCJgTFtRKiCAbESZGNPo14voqNlmYBHBamDHtzLAHmWBLR+gx646M6BgQQCDuDsca0LWyRAhYs8fDlIK472hrHwBmDOzljC6YgKoGjcQpjAYydVmRAhLVAjJBEMrmEbULKD5wbG2Os5zgeWClindqAS3dM1OwF5FMidvXA+ZylBWeIR6dOnoIoqTSVi6ppYoZJYPIkxvAmSIwg/wBjasMxrmCmhc84RlZRy4Ze8hA0ODp0uSVAIZgZAtuSPTB2cyXePIqUySiiGDJIu03B3D7eXwJ4VlW16wZPdUwAdlDEah6gJv57dTc3t46Gvf2el428vmcUXObdflVp8Q/iEhSZK1On33jYeHUyLVvJgBlOswNyZ2JJxvxUKaVRQZPdsbIwEEETLSu/K2K3PLD06lBPH4zdiLDw2AMTLSLjn6YJfjKGl3XdVabsVBDCQTqUHxgnVYb9ANuV1s4LdTqojDnCyEsdpW+vPkij5uf9QxWEYK4805hx0K/JEP4kYEbGWBoF6rD6RgLXJh9CwViOYM/GY2nl0wTTLdLdTv8AASB8cR8P/Nr6YIxss2C8xi/87x3n1UgODeFP7SdDI9Gk/wCYN8sVbZYEyJVuoJBMTE/eFzY2wRTr924bqrCOpsQPkfjhWKjzxkIcK/JIDyRGeqan08luf1iNvcpn/EOmINQEkmAMR0jO0uxknSJud77L5SeUcsG5bIkkNU5XCcpF5Y8yN4FgRztCw5kEeUnVMLH4iTMBp+Eb2fzaUk01vq3qEtLEQeiz9llULK+RIJvhhRwQCCCDsQbH34T6+b11KQQ+EPOrr4WEL5QSZ9Im+DnHdhnpnS0E2Ehj+kos09d+hGKL35j2tyr3BodnYJjxHWqhRJ29CST0AFyfIXxBwrOitTDQAwJV1BnSw3EkAkcwSBIIMCcLHbPMV6WYy9Sm2gSVpv4ToqFXLGDclqYI2IiRabkyMZqKXZrRe9p+EPTfvCJ70yaSjU9K1mdVmFYLqnkTHngHhXDzmKgS4SCXYch90HkxmPSTyxZcE47UI7sjXVLsZaR3knUTqNlKrO8yFEeTNVdvCNGoN7R1CF9x9r+fTEyNbnsDTx/VMbK9rcpU4UAQBAFo6eWEPhfCambzFZKIGo1ajOx8IA7xlDNG5gAQJO0xuHpAAABYAADAeZz6ZdqlQnTOXqLIiWclO7HUmz9QBqJgDBxNa9wa7b9ksyOjBc3dKPCOGGo61C4FFKyEVSsBlFUFXAJPhgBiZjlO5Xoz5+pTzC5dmmkHp/WPIe4ZheYdS6omohftDxG5RKna1rCjQLIgAYWB81HigGNhLG4sObRVUslOmwUrSUqpEhmXkh5CIW+8qD4by+KURNIquf8ACTMHSOBPgr3tNm0NKtTqJKqqE6tENrbSqKC062Moth4juMVfEeM99WoVMvn0pUkM1aHdFqlQAqxUA+ISp0+yY1yLxjKc5rKlj4q+WggwQahFNWKOloJ1EcxqVXAtpEGXpoBqTZrgza97dASZtzM4sz4jh1pdpEcWfmo6GWUqupBIFgYJUcl1cyBAmeU43FGPZqOp6atU/t6vlibEZoLq16RriNUXjpPT+AxkE2dVcMbSNQtDldTFqkMYAHhiAJPU3vuI2GPDko9l2Hk3iHz8R/awSMbY7fQomsDRQS3V7Mu9Rnaso1EmAh/5+gHXGw7JqY1VW3nwqB+M4Yxj3BApvFeBVrm/DQndrNRwY2gQPeUxsaIG1ViSSbg7chGkgR1EeeB8gToXwufRGI+IEYnk/df9hv3DDWyPGxPvyTsRBEZHXW59URRanHjLz5a/jZFj0xu9emI00GqNykDoSY1EsDAMW3gWmcQpJ+y/vRh+IwXlaVQOG0AAA+0RuYAMAk7T03wDnk7k+ZQcJgHZA8gvG4kxOkKEPLUGMxvAOnb37jEFdy3tsSByMAfAQD75wVmcsAIZm8bSCq3DG3hsQBc+1IvvjKGV7pwXFmaFLxqBuREEqBsJABkgX3wIy1bVOatHLOH5cswcyFWSJsWJBEx92CfXfbe1GBq2dRZEyeguf9vfGAMxmDUEGy816+RPTyHzwggvNnQJo7kZkeMBalYqpYBKd5gEA1ZIPPy6x0jFtUqUcwO6qpv9lxzF5VgSNQgmxkROF7hn5yp+rT/Gp/HEqqyOCt4BZFPsysjTvK2dQItY25YbmF1tVeirvjNEq0yPZmlSqLUVqp0mVVnkCxHTU2/MnF2cVPBuJNVJsSsAhtJG/wBm9ifmIv1NrgXZs3aSlmE/tRwbMVsxNNfBoQapWxDMSBLT05c9zsHDGlZCY0tpv0BnyvgmPym1FKj4LwHu1Q1CsrcIk6QbwSWu5FjNr36YvTj2MRZisEUsxgD152FhffAucXHVcAAFq2XBJPiUsoVirMpZRMK2kjUBqaJ21GNziaMRUKyuJVgw6gz7vI4kjEEuIo8lwAXuPMenGuItEtlxtgB+KUlJGsEqYIWWgjkdIMHyONMpxmnUYKuok/o+UyRuBEcueDAKiwrQY9nA9LJorFwihmjUwAkxJEnexJPvPXE+O5qVzrhed001GmYHXzPlgscSP3B+1/tis4ePAv8APM4nZQdwDGCIbeoWjODxHa8yrBeIn7g/a/2xt/SLfcX9s/howAoxvgcreiVR6qShmHV5MOOjbwYkA3AFgYj342z+Z70wRClSpXUTqB5Gw8PUc+e2IcQ1CxMCw5tb4Aesb+eGBxJS+G0LOHvNNNxYCD5W/dgmcB8Op6UvvO3IRaAOlp9+J+8Exz3/AOvT/Y4hw7RpG37RasOz2T1vVAcyFpySAZk1bmI6R7vLFvTylEGHqBmLQQCBJ30kCW2OxPywvZPNIj1Q6OwZEJKOVICmodwRa/Xci25DZw3JU0GpCSHAuY2i2wHI4l9AWVTcTmIRAy66y99RETJ26ATA92JsRHLqWDx4gImTt0jY4lGK5Khe48nGY8xyJYTiOrTDAhgGB3BEj4YkwLXWpq8JGnTt5zvt5R/iPTEgWVBQNfgak6qbMjDzPwkENB9SPLFhk0cLFQhmncdPgJPu/jiFqdbUSGXSWUgfoidQ23Jj54zuavJ+RFzzOuDMeafA+9nKiQhHWkbjw4HoI4PiII0jnzt5Dz8/wAfGeIFIRPaIkn7o2HvJ29D5YEt5I2guNBS1Mtl6ZLMlNSxLSVEkm5IEXJNzGDqdRSoZSCpEgg2jeQdowkZyqRclnJi0knSLkCZ8+m8bxi37Ouyio7MRSUTBGxJ1bciB031jpgqsWjdHkTHTcMAQQQbgjY+mPZwv01qZtjrGmgDAE3aIueRNz+rFryRf4mgClXa5pk6DaQdZAnaB8Np/n4GKn8zjMZg3HVaMo+o7xK3C42C49xmBKFeRjwrjMZiFC0alPX3Ej8Me0KCoIUQLn3m5PmcZjMTelKK1tWnZ7KpVesHWdIpwZI++YtBjbnf3YaadIKAAIA2x5jMRJ08PRU3fcVvGPYxmMwmly8OPDjzGYIKUDkuJrVqVKagjuzBJi5ki3lY/LBxH++PMZhkjQ11BAwkjVaPVAZVMy0x7hN8SRjMZiKGiK17GBs1kKdS7LeIkEgx0kEdfnjMZjguQicApXkuZ38Ue7wgYOTJoqaAo0fdiQfWd/fjMZjiUW+6mpoAAAAANgNhj3GYzHBCV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4" descr="data:image/jpeg;base64,/9j/4AAQSkZJRgABAQAAAQABAAD/2wCEAAkGBxQSEhUUExQWFRUWGBoaGBcYGB4fHhoeHhwaHB0XHBocHSggGRsmHBcaITEhJSksLi4uGB8zODMsNyguLiwBCgoKDg0OGxAQGywkICQ3LywvLCwsNCwsNywsLDQsLCwsLywsLDQsLCwsLCwsLCwsLCwsLDQsLCwsLCwsLCwsLP/AABEIAQYAwAMBIgACEQEDEQH/xAAcAAACAgMBAQAAAAAAAAAAAAAEBgMFAAIHAQj/xABQEAACAQIEAwUEBQgIAwQLAQABAhEDIQAEEjEFQVEGEyJhcTKBkaEHI0JSsRQzYnKSwdHwFSRDU4KywuGi0vFjc5PTFyY0RFR0g6Oks8MW/8QAGwEAAgMBAQEAAAAAAAAAAAAAAgMBBAUABgf/xAAzEQABBAAEAwYFBAMBAQAAAAABAAIDEQQSITETQVEiYXGBsfAFFCMywaHR4fEzQpFSwv/aAAwDAQACEQMRAD8Ar6lSGY3s9E2/VI5+uPcrxOFcMKzF+bKtptuGNr/LEndmagNJnVwm0cl8z/MY27u0MlYr0hD7tQGr5+/Hn2FhbTh059y235g7Q8zy71MjsAuiAe5S55C8m/uxBnKJQMBcaHKm1x9QJt6HE+YrBiG0VEIBHiSxHQwfw6nBfBeFnOs6Umpgqjb6wBqKybqfui22+JYDoa8f7QSPaL19+CmFRWqWSSJUt0gA+8Q2/KT54hFBVqBlVYL0w2kxB7xN12JnmL3wwV+wlVmJ1oA3tLqMHafsWmMSp2Jqhi2uncgxLbhg3TywDI8pBB6aeyhdiGOBBRs4GzPjIp8jd/1en+I29A3MYuf6Iq/oftH/AJcR0OB1VmShJMkyfcI08hA9088afGZ1WTlKBIxmLP8Aoap1T5/wx4eC1PvJ8DiOPH1XZSqDiOf7tKrBSTSps9wQphS0a4jlymOmA/6aMMQghaVSpckeyzqARFp7vntPlhqPA6hsXSD+iT+/Hh7OtM6qcwRPdzvuPa54kTx9V2UpUXjs6QVALUy+5uYqEKBpsYpMTqgiQN8HZLNEpT1AlnEkgWHqRYYvT2eb+8p8/wCxPPf+0549p9n2AgVEAHIUiP8A+mOOIi6qcpVbinz2e1yqHwc2H2vJfLz58uuGXN9mncae/AB3imbjpPebdevpII47G3E1gQPs91Y9J8e3lzxAxEXVdlKXMhkzUgm1PkPv/wAE/H03Nz2fC/V041W9EFhJA3N7KPwwxVuzzkECsFJ5incekviuPYfb+sQZJkU4O6tvqvDKDJvt0GO+Yj6rgwqi4JW8be0xeDJiVABu5iQSdlk8oAuSZnuJ93VpU4k1D1iB+8+XkcMOW7M92ulXUD9Q38yddz54C4p2IFdqbNXKtTMqUSPxY/ycd8xFe6nKVCanLc/zfyxT53tGlNyoVm0mGIj3gTuR7vXDBn8kaLopYMGVz7MRpKfpH7xxzrtBR7l3Zl0lnYzycNcEHaQSFgwZnlBJh4IBGqlrLvuT3SqhlDKZBAIPUHY49OFTstxJwpVgO7DAA3ka2AG/LVJ25nDUcGCCa6IXNI3Srl6ggCRMC04mqsQpIiw5mB6kicQZSmNIsLwducb+uJ3SQRtIi2PNGrXpTeqq8zxhkT2fHCkzMLMbjeZJEeRNsM30XZ2pVr1tcWprECN223PTCZnMszuzDTAaJLLqtNwpOoglWBPpYzht+idCuYzC9KafjP78a7I4RGco7VWsjEOmO+2y6djMZjMVlWVTx+o69zoqtT1VkRtIQ6g028amNuUYV8t2gzL5qjQLkU63h7xVSUbTnDHiUiSKVNhYiaRkQbvrKDuJi49euNVpKNgB7vX+J+OGNkAFEKFzuh2lzYoUKgc1mfL5Wsy6UBbX+UPVVYUX0UwFHVFk3JO2X7R5pw8VpqCiHWkFS6rlcvXNYeHV46tR6Uzp8QAAKk46EtJRsB026bD549CDoNo25dPTB8Zv/ldSTeznaOrVzdNHctTq5YOJpxpqMTVVNQXTq7h18E6h3cwZJxWp2irHvNWbK0RWC1MxFH6gl82DSDFNH9llxDgsO+38Sx0QIOg+Hu/DAPDuKU61TMUlDBsu4RwwAksi1AywbghtzBkHHCRpshqilz+n2nzjPVV3ZW05X6pQgNNnHDyyAlZQs2ZrKNZYHlp0Gdcz2mza0Wb8o1VRlWfSFQeEZI1Tm9BQOp/K17uDCiYKg7dSxmO47f8AyF1Ln6cZrmrl9NZ2pM9VRVOiHTvClNmAUBtTaaaMsTqRrg3A4Pxo5qrly+aUOHJRm7uCBkst3iCRdxma0kAz4Kg+zbp+K6rxdFzSZUq2upSeqrQNJCMqlZmdXjB2iOeOEoN033/xdSVMnma+YWgtPMVQ1XJZo6gyspq03p01qhtA1LqqsykQGXQYjBvY3OvmKgrVLmpl+8SQJVKtesyIDE/mxSBE30g4b8ZgDKCCKU0sxmMxmE0pSt2xzfd1ctbwt3gJ6fm4PpMD34TzlKOYql31FwATMW3hRaRptt94czho+kHLip3CFlVj3miYlmGghVki9jzwg5p27vvChApmHWDq1NygtcEEnkL+7FxrXuhAaSN/fukyItDrKOqOXY0qC2uwIKwwUAQCTMam1T75wy5vNJTEsQOg5n0HP92FzJ0ygFQiGBDXZSbbgGRIKkiw+0eplm7lZJiSeZ/DyHlh+GADa6bocTq6+SUM3bLk6tPhF5jpafPb34r+BZhvFTmNU6DuA0H49elvPFpXpzQiJ8KmPSD+7FZliF7uWHtIAeskQB62AHPGMxwylvUrecy3E9FugIZkIPhMT1HLmTthp+i4/wBazW3sJ/J8/wDbFBWqLUbwhtTCxY6RPICbhugaASI3N2P6M6bLmsyGVl8CEagRaYsCNpGLMUbmOcXCrH5CpYuZskIaDdH90nUKPFeIcR4hRy2fqUloV6vhatUUBe9dVVQgNgF2wz9veKZjhfB6FDv3bOVCtM1Q7MxN3qMrN4iNkHMBhthN4L2czGe4txJaGabLaMzVNQozgupr1BHhI2g79cWX0lceoHjmVSuxGXyWkvALeM/WRHMGKSn340S0F4HTWlkpy+hfj7ZrIaKrs9ahUZHLkliCdakk32Yrf7hxy7IZfPZqln86OIVaZybMYarU8UaiFUhoXaAIgkgYv/o27QUV45mVoMfyfO6imoafGPrQIOwBNVR6jHPc1w+q1PM1hqOXp5rTVUMR4mLaWIgr1UMQYJFr4JkdPcdrorl9C9ge0j1+FU83miJVahqPEAimzAvGwssnlM7Y5p9GHbXMVeLTmalQpmxUVFZiUQyWQIDYAaWTw8zhi7d8by9Hs/RXJ+GlmVSlSHML7VQN1aFZWPVjjnPGeOZUZThoyhcZrJnUxZIUsxFVjqmTFUW8mOAiiBzabkjwXEroP0q9scwcz/R+Sqd1oQ1MzWEgounWRqUFkVUhiVBYllUXsVHhHZ/PouZzeQzrVHoMjMF1g1qbUlqrU0uSKh0t+bcT4esDF92f4pRXtBVqVo7nP5dTSL+ywqrRZVM2g6HpweYjDhwPiVHItxdqxVFo5hWmwGhqFLuqSjqANIUdRjr4bcoHIeeq7dJPbjttUzvBstXpu1KocwaVdabMoLCmxIsZKEFWAM784xd8H7WHO9n81Ln8oy9Bkcz4jCylXr4gN/vK2OYVMmycCWowhame8HmFoMpI8tUj/CcMf0h8PfhWbrtRH9W4hQqKV5BmHiHqrkOPJyo54Mxs0aOtjyXWran23zNDguRp0mepnc21VEdiXYAVnQEFiZa6Is7e7C5wnshWzeaAp8QLZgpVJq/WStakyBqJqEh4iqrd4ARc2xmVf8mpcDzrgmjTesrwJiMzUYn10sSBz0Y6x+UUl4vRrq9M0KuQqlGUjQCKyO9SRaGDLLfo4Enh3lG9/ou3XLuM8ezmYyFbLZipUXN8PqqzEMQalIt3Z1hTDlHamdfNSD1J61me16/0MeIAiTl9QHIVT4NHuq+H3YRuyeXTivGOKVlB/JalBqJbrrFOmpHqKTOOe2EdeI12yi8Gv3n5dp8hfR3fWO+JfHOjD6G1UT57rrpMFHs1mR2fp5qnWrB6dU5gJrbT3SkAMEnTK92KoPQtg3tT2zqcYpZHJZUla1dlbMRI0Mp2/VBVqvoqY7TkcglKilFQO7RFpgH7qgLB9wxyP6HOEUk4pxLSv/s7NTpSZ0qatRTvzimon164WyYOzOI+3Uea6k5dqeFEDJU1dyaM+NmliAEUszG5JE36kYpeN5M1KqaRsst0NyFn08f7Rw49o/bpfq1Pxp4UKvENLuNMtMx0HsiWIi5QmBO+Fl72wW3UlOiAdIA7YKM5IopXkZEjkDy+HOQN5PLFtlautFbqoJ9YvgHK6qks5tyVbD3826bwemJ+H1VhkWCUZgQNh4iQOgsRbA4GQlzmu3TcWwZQ4bKip1NFIMeSj32sPUm2AKWchWQoCzariFBBPOBqMFtpjbzx5UzOtFUXVQJ8yBt6D8fTAtf2lImRNuu1veAY8x5YzWEh1D30W0+JrrLuv5RVGgag101kG70xdqZ+0I+0szBHWIthr+jXLhcxWOkqTTUGVIsGMWI/SOE8Js6G+/r5g7gxzH8Icvo3zGqtVlmJFMWZidPiFrkwbYvtxrnt4ZH8LLxOAEYMgKsuynYs5LPZ3M96Ki5ti+nTpKE1GeJk6h44m222AeCfRpSTNZvMZzu84cw+pA9L2JZmYQxYc1AI5Lh9xmO4z9dd1QpIfHPo0o1MzlK+U7vJnLvrbu6Q8cMrKIUqPssJM2bEvZv6O0y9PPUatTvqWcaSNOkqDqtuZIkEN1ExhcP06ZcVNLZSroBgsHTV7ksD+1jpvCeLUczRWvRcNScSG223BnYgggg7RhrzM1tO2UClzjLfQ7C5RKmcarToVWqPSan4X1MpZVGrwAhACDqkljaYw18a7AZGtl6tJMrlqLujBaiUUBRo8LAgA2MGxGFPi303ZenWKUcu9emphqusLN4lFIOodCSs4aeJfSFlKOToZ0l3o13CLoUFlMOTqUkRp0EGJvtOJdx9CV2iqq/0VUKuQo5WtVZqlAMKeYCgMAzFtBUk6kk+yTysRjnmV+jphmu6zDZmtTGaWge6pnY00Za7MzEImltJgEgKb7DHae1faNcjk3zZptUVdHhBAPjYKJna7DCVxL6aKFHugcu7s9GlVYLUWENRA/dyQJIBF4G+2DhfMQa1UEBMXbHsFRzuTpZRG/J0okGnpXUBCssEEgkQx5zPPBnbXsonEcp+Tu2hgVZKmmdDC0xIkFSRE88KHCfplpVzVjKVAKVJ6rnWp8KRyjckgb88NXYDtnT4pReoqd29N9L0y2ogG6tMCQR5bqw5YU5srBZ5flToo6HYzK0eGfkNc95Qph2Z3IUr4mqGoCPY0ljfpvN8cg4t9HCq7NlalbOZY0GrUzRQMXIqKhoB1JTVfVq0k+AjSSMPPFO2+Xz2Qz5zGXqhMpUprUppVjvZq6FGoAEKSviEbGxOLD/0gJQpcLVMqFGd0KiKwCUVLIkCF8UaxAAG3LDY+KzXmT/KjRM/ZHgVHJZVKVCmaYIDMGILliBJcixbla1oEADFPT+jugOJtxEu+vVrWkAoQNo0FjYk/e5X649zPb+mOJrw+lSes0EVHQiKbROkgwCAt2M2kC5kDbsN25XiNTM0jSNCrQcju2aWKzpLGwghwQQJiVuZwmpRb+voVOib8LfZjsdTyVfNZhaju+aqF3DRpWXdwFAE/bIkk7csB9ju3S8RzOZpUqJ7qgfDXDAq99Ity1aWYRNheObhhZDo7aealLPbIsGoFd/rI87KSPeAR6kHlhU0mtVdlPh5H3AfGQ1sM/bqrp7jeCzSQLx4SYjnpB/64U+I5qiiOiNrnVIHspqudUQJvbUbW25uY1zo8oKawhpBIVmlRQsL4gBc20iN5bbfeJPliDh3EU0FnISW9nn7K2AiSY6DFMmdLBaBbTEkhbzcsAxi1jy5je8YqTUGnUb6ikqYAM3IMkarW8Um9umHYfCiI5hz3QzYjiAt6LfK6iFVUJJA5iPU3kD+fLFiMmdBGk6hLBrXI2ETIBFo5Annck8NVFVQI1FVY9T5+k2xOSrHTJkgmxIMbTI9cYmajQHnr+63pXEuOqoKYg7nS1xtYm8eh39Z6jDr9Hf56p/3Y/zDClVy2kshkjlPNTt8Lj/DOGr6OEivU3P1e5/WGJjrijz9EGKN4Y+XquhYzGYzFtYK5B9B+Sp18txClVUPTetpZSLEFf5vhT4RxZ8rwni+XViVSulJG8qjPTqfFKX/ABYH7G9qc1llzeUyNA1a+YqnS6yTT3WdIETedTEAbmcP1P6M3p8DrZUQ2aqEVjBsXWCKQJj7KlZNpYnbGm6muObYkf2hTL2D7M0aPCqdJkUivRD15A8RqLLAnmFB0jyUY4LTqseE0kb82M+d9r0UkeW5PvOG2n9I2bqZJeF08rU/K9HcFhOvSBp/NxqWppsSTA9r0ZeK/Ro44EuVQBs1Tf8AKCF+25BDoDzimdI6lF2xDbjJLzufZXJt+lSmDwnOA7d3PvDKR8wMKBE9k5IE9xE+QqwPkBha4r24zvFMqnC6eVb8obQlZrydBBkrpHdAsoLFjAgjnbpHavgbUeA1MpSVqjU8uiAKpJYqVkhRe5BOFhpjAaetrlUZQf8Aqqf/AJN/xbHPewPEH4VXyeac/wBVzqulQ8hpqtTJN90Ko8/ddgOeOk8Lyjt2Z7tUY1DlaihApLFpcadO8zyxW8G7KHPdm6VAqVr0zWekGEEOtarCkHbUCVP608sE1wGYHYmlyTMiJ4fx/wD7/Ln/APJf+GNe2uZankuB1EOl0oMyt0ZWpEG9rEYl7IcEzJ4TxZfyetNQZXux3bS+ioxbQI8UCJjFpxPhFZ6PZ89xUZaZC1fq2IT62japaFkBrN0OG2A7z/8AlQmn6DeD0FyrZtXFXMVmYVWN2pwZ7ozeTZyftSNwBha+mbhdTIZoZ/LMaYzKPSq6beIoQf20E22anO5GLTJ8AzXB+LL+R0nrZLNnxIu1MA3BJspSZUsbqSszfFn9O/DquYydBKFJ6r/lA8KKWMd3UEwBYXF8JB+sHXoVPJMP0a9mRw/I06RA71/rKp/TYDw+igBfdPPDTjWkPCPQY3xSeS5xJRJQ+kFZFDf2m2MR4edwY5QOuEqvTmmQQqrHs7XtAJmJmZt0gnHQu12U7zuhMQWMgCdgLTYb7wcVFHh6JdQJv4jdvcTt6C3ljRw1cMJbibSvkuFVWYMJAgWPhU2i/NusgHYXjFtlOz1NTLXPRRpHxHi+ceWD6yrSBclmIn2mMX5R7I+H442oUn3dhvYKbEddh8Lxa5xYQJIq09RTwhvqEN2gDe+4nf54J4WD314utQiDIvUBn4zgd6OoptahTNzGzDntgvhmX0VVuDqRzYzu4O+MU1wd9ddPLxW28njEVpf5U3E6LFk0LqJkR8x6W1XOLvsA+jNVkYqCtJSRqEiW2PQ2wv8AHK/1lGirEM7Mxgm6qpkSOrMtjuAwxWZjIj8tUCnTcNSA7uoLGCfZgSHiYIviMNhwWh531UYiZxuIbLuP5Sn31+Ix4c5T++n7Q/jjl6ZMUssitoLUoMBzIANwEYCIQkdYxKj3INMiIg+GD6QSbeYGIkOTkqzMNm5/oukrmqQ2emPRhj38up/3iftD+OOd8J06q5Ley4Ok2X80lza8weZAjbAnBOI6qpJYtqZtI/RYgCByjSJHKG6xi7Hhw9ode6qPtriOi6ac/R/vKf7a/wAcanilD++pftr/ABxynLZNRUqGoNDadeq3tCDuDdgojlZN7CCO0xVaFIKdWiWtckyqNcbmauo/q+WJGGsXa5xo0unf0rQ/vqX/AIi/xx7/AEnR/vqf7a/xxy/gGWanT1ldJAIVTuoWorEeV22/RGL8USqq6ySNJI6iIgeYBMdfPEjDA81BcAnE8TojetS/bX+ONW4vQG9ekP8A6i/xwk8R4tTNM6TJkeHa4IkMTZT678pxU8S4x3h7shRKFiL6hdYBJAKyY6EQL4L5QdUIeuk1eOZZfazFFed6qC3W5xr/AP6DK/8AxND/AMVP+bHKKeTqVWBVQwUsLgxcJBJIgsIcXIMH3Ys8rwhUYGvWE+yFAEAm8CRAJjbfocT8o3qVxfS6P/TeWt/WKN7D61L+l74k/pOj/e0/2x/HCllMtTSSqwepBn4tcjBOO+Ub1UcRMf8AStD++p/tD+OPP6Wof3qftDC1VqqoliAJAv1JgD3k48zFYKL8zAAuSegH8xucR8q0blcHkqz4xnadRqeh1aNUwZj2cAHAK5tzMUjF/aYAmLWiQfjgHMdowjaXourbxK7dQZgj0wxr44xlzI2wyyHstV06A7gY2jC/S7V0yYNOqI5+CPk8/LFxks8lUSjTG/Ij1BuMNa9rtiokgkYLc0jySUVE05XV9Qh9oLF/ak9P34IylLRWSV0yr/a1SfDJk/zYYh7rUAOf5KI9ZBHzGCKCkVKMtqlX0mIMaVN/OScYt9iu49eh8lsyj6rj3/lBZel3ucdmAOhWVRuIn8bbdSca8Sp6czSKLcEQo5yY0xtcMR/HBXZzLKajGdQ16PFE9L/pQZPpj3N5UGvQWCAZJ0ATvAPL7RHQ9DMYutcAABtt+FVcDmN7/wAWmKqR3baj4Cp3dkEfrKShtyEemBKM6RO8CfXngrNUSyMA2jUCNUmOl3iD0iouq5vgDJElQxbUGUEWFpE7j1xRxTeyCnwHUoUZcvVqCYUMS3nOXdVtPLxfH4T8Dyo105WXUOwI5gkpFzcgrz5OMRNWC1HUmDUMAwT/AGRC7b6T3hIHUdcWNJFpNSUtBRXgsQNQblG5MgGPLGlh7yMroqE/3PtB16Zc1iU2YMs7NBY+8EEj3zg7jmXDGlqgUyHRjyVTpeff3Wn/ABYp6vFFCpThu8kBiwBA5xo1QRHv5kYJFKvmBcEi0TZRt7jebgTh8Ubm3fPVV3uBruRGTzi90obx1SHZosAXu0EiY8QFgeWNO8YhVZpIXSAogmImwljMCRMeWC8jwBVOpmJJ5AkDlad+QuINsW1CgqeyoHWOfqdz78N2Syl+lwaqzkyESICxf4A7fsnadsWeW4LSSCRrMbt+EbEes+uLEnGTiLXKOpTBEXA8iR8CIIxrSoKvsqB5gfv5nAvFM5okSRABMbmSQFXoTBk8h03C6c1yqUzUDG5QMXUWliwEkDcm3vO6H4hrTl3KcyBzhab8ezhCzNJqTsmtzpNjqNwQCDY+fLmDEYK4dxd6RGpyyT4gxJgcyCZIjeNvxAtxbCaVl3w6TJnBBTnik4lnCJIMMzFFP3VWzEeZYfNemLd6QJB5iYv1jltyHwws8VWSoOx7+ffUE4HGHsAdT+EjDDtEoGlRUsWFNnP3kgEm8+MqSes9Tvg3iDGpltTqQ9NwPEZMEqLmBPhdZtcjE2T7yoCSNQnRqsCALQlgOlxEEx1078TpnucxqCz3lMnTtMUevpinKBkHXTx969FoQAh4daWSL4M4VmjTrIwO7BW81YgGfSZ92BGx7TNwehB+BnCISQ8ELcxDA6JzT0KKqU5VbEzlk5b+JbYNaBUpONZWKpYtqMWX722DOGfmaf6i/wCUYnrqStrm1jzvsegIt78Bx/8ATx59dFmzRfUc7v8AQoTh6ISS0HVoeHABBLJKwRIjUQZ6e7E9MIrCNIHdmQACGOsgggAk2/nYhazC1XOpKh8Q57mSTJ6e0YHL3Ym4bQrjWZDi6+1v4SNJlbzrkkHdB540MzK0cPC1QLXjdp/4m5KkNzVgOZggfr3kfrgiTZjivynsxezOt45MwG1thywdlONUayrrhCYIDbT1V9p6XB8sB0FA1BdtdTnP22O53xUxBBZferETSH0VVZ+k7Vm7sMW7sWE7nvIbygqOnri2ynC6rNrqsFO0TqO5sT/A8saZfO06Vd9ZN0pBQATJmsdh/PTBycdpN7LXmPGrKPeStvfjVwjhwWrNxLXGV1BT5fhVJDqCAud2YAn8I5dMG4puL5moqwSsGbAHqBczteY5xExhdqUhpggNpA0nSsgalQqSBceMG95HniZJwx1IIoC/mnk05IMm3L+d8UHHuLlNUNpCyTeLCQSTE3ZSABFhvcDAvA65Sqig+F5UjlsSDHWRHvxpmAxrgL7U/o/eaTLKYPhNxe5wLpbAI01TPlyx5adeigbihca6VZyurSw1NAaNQ0lgCVIncWIO+CeHcbqK6h21ISAZAkSYkEDkd5m04iz4+rlo3Q+2W370bkmPd8tsVdWqANxsTv0/6jCDI4Sdkmu/VaEUDHQkPAvrVJk441z/AN6B/wDZJwDw/K1H1ERpY6IBhvCXgodUcxJidwNrz8erCzSArVRBJiQKTKSJ5TzxW8K4mEZ2WjVcEg6kmJEDxAG4CgH03scDlJlcQkRDsi15xFvGvU06Z+K/7YDqCxHUEYtM7kDURKi6ldaS6qZXcKN1P2iNVwJvAMERipKE/asfT1+GK+WjrotPDyWyhquhU6gCBmIA0gkn0wu8TB8G4kVTt1dSLHbfbE+V4lrpF2W1KFABszwIPluoE7Fj0BwFSoPXfxamfST4QTER4VUEQCYE+8yd7M0nGcGN96fi1jsiMQJdv/KI4X4kCg+zZgXciYB5WQSbeHlyIxKuWBSrTZipqvqUvJmyC2oyQGUgiQfSRiReyzKsNVKkTp1soQ+ZBZmEwLRyXpi3yOS0IKSimysIqMjoWfeRB0gCWMDlc7nDDhcwomvfRQMU+x2dP1/RIfEeHVKZCuVMwQwUw0EE2LGD5fjiFNQIMixBiN4Mxvhu4zlPq6tPxE0/GhcENEEjcCdnSbyBMycKbYznZmOo7hb2FeJmG/VMnCvzNP8AUX8Bj3iNSKbEbmB+0wUn4HEfC6qihTJIACqLkbwLY94o/gA+8y39PH/oxVrtWUEuryO9VVQhQTyA/DFxk6OhFB3i/qbn5k4qMyPC3ofwwwHC4/tTJtwEuKsW202+H7ufoRiw4Kw0ssRpc/8AFD/ix+GIeID60+aqffLD8AMZwxoqxyZfmpt8mb4YIfeR11/Kh2sYPT+l5xbLF6tMAAhkcEMGIPipxZQeRbe2BjVCkq7CfBM85RJMG9yTv54Y8oinMLqsop1CTbk1I7kWEA3EYD4pRC6WFiSSFCkaVLGEvyhlsLAqYiTOth/8QPT91mudll8VDns2poUCWHhSGM84WfU2+Y6jFZQr6iSwZVKkau7YhTrQgtF1HhvO03iMEVDa3IbXv42JFupJE/wwRQo03y7hFLEXWA3IRzlrDwkkkQAd8GfqOJO6rhhbsdkNkxUSogJXUrhTM7mBqmbiGnlI6YNydJ61UVKYOldJaFLMVJck2EamBa0CCRBwKplqfn3HzWmP34suCqr0AIRy0NoLgREASNM30GYccgQZwUILyAdt0U5qnc0Xmst+cdlUKZ1IzUzqUfabxzrIkwNrDfC4uUAq92du80+o1RfzK4as87d1U0qQuhv7PMCxBMmX0g3vJ3ncXK5Vb+sT/wBuP/2AY7EsDSMvukeEeTmvosqnvakmbtAgFtKzAIUXMKCYHnhoy1FAsLqi6qCUUEhnLaSQzCNRBbVzAkm2FnJZkU607lGqWgnmyXAZbXJuROkjF1V41CtpoqGPsA0kC77sQ5MEXtceeOw8kUbe04A955JUkUjz2WkjwRnEKFkq6Ws6gEOrLBhNNh4VvMC0gYSGWCyjZWZR6BiB8hhzTNJWoK4RKbNUAK6F1Sr3IZTBHg3jbeDhM1zfqSfiZ/fgMVRdY6D8q38PBBIKsMqf6rU8qyfjSxe9m8qz03KAzqsdQUQALEqS0Eg2K9YxRZAzQrjpUpn/ACX/AOH5YaeG0VajRIyuuKYfan4ngEGWOxMmfMHcRjsG3tE+9gq+MPaKLpUe61kfk1NmJ0nX7InYSg9Y5nygDellg0AU8q/Uq5DeZ1BCWPUzfGtBzRIdqRViSHbVSXWJMEfWbqIgcgWHng/8pD/2Jb/wj/rxo2qSpM1l0WqVCFAyQRBg6SdiQCfa/DHPaBlFP6I/DHQ+KuquxFPu9NIkiFEyTB8JI+wcICLAA6ADGNiv8rvL0W58L+0++av+G017mmdAJ0LNhO3zxFxJxqpjSRZzt00j/WcFcJ/MU/1F/DAnEjNUeSf5if8AkxSc7e+9Nc36prr+VAE1Mq9WHwHiPyBGL04reFU5dm+6NI9TBPy0/E4syMABTQF0jrcqjjIhkY2B1L7zBH+VsDZSoO8S43PP9FsHcXy692CBdGBHlJ0mOnhZsCZCiDVFpsxvfoP9WGdiwdeagF2QhWtOsO9pkEEgsbQdgDJvyOn3lcb9oK+rR49Sy28SCYNwNhtHKIjGZQLSrUiPDqLUzD6AQQX52J1Uxv1OPe0jSygtJBFtYaAVfobTpPIY14K+X096rLkv5gWqvI5U1XFO2xLSQBp7ypIva4gf4sNVEBZDGHBmxaNpX2UP2RYg3CtGxArOy0/XQoJ1KN6gbTpBF6atYMzRI5nFxxYfU1NIcMEYz3ZI2JuXpCR1vPocW4WBrb6qvMbeUlPIqyfsmlHqq0yf8v44ZOzFKoaICsQFLKABVIsx+66LO/M+7bC7xA3qnoX+RI/di44TXpU+/wC8ZUisx1MtIg6mKqoLkEt4I0ieUbwK+GOvkrGJHZarPiSEoWOsAiIam9529qqdJv09QYEJmbqgVKjG2mo7E9IqMZ+U4e6fD6lUXikhgxoUVNwbhfCm23i922IH7OUKbpClneoWLMxOwZ9Wmy+2F5c8ZWM+M4USZWuzEdNv+/tajDu4YJI3S3wuhqeowAC965Jk38bco6AWn3bTYcTVmpVSQAQrFSCZEA3sLG02xtkEVaYVbeFXI6ahy8pB+eIkRaxRVqI1KodbHvfaWSWgiwUxpFyL7WJwxkQdKQBvS0zJkhFnZWucUoKSBn0K8Q1PStkqMGB7sXMXBO4n1RKHsr+qPww9docyukQyyFqOB3xcwqFT4TYXqC4P44Rx06Yt4r7/ACH5Vf4cNCVYcNP1eZH/AGYI92v/AGw2dn0ZqSErWC6YAWoIJm5HjkAREQL6rbYVeBiXdfvUm/FR/qwydmeIL+TrqasukkEqjMt/EIIRo8LDpvicIe0R4fskY4dtW9ZH8OkV4B8Q1rcHzLWI387joRiUIYylYzcMKhBg/ZP1g22npGMXiVI/+8N+yP8Ay8RVs9JBp1Xccx9WJ95Eg3na8Da86CoKp7QGBXMOIoCztqP9rz1Hr1wkMb/j/Pww28deUzDanaWpjxiCART8MAC0seu+5wpU2kt5NHyH8cY+I1kcfewW78N0Z770x8I/MU/1F/DFfn3HeufuhVPuGr/XjfIZ8LRphbnSJ6C3XmfIfLAzc5vJBbzBMt8pt6YouqyOv7qw4HO53S1cZHLVFVZYARLLp5m58WrkTGDBjeMCZvP06XtsAek3Pu3x2rzoFVrKNVpxP8zU/Ub8DgLho+t/wN+KYirZ7vdrKOX72/ht62jTJ1gKqkMOhA6EGdvMA+4Y6jmA6X+qcBTCeqvP7Wj7Ud4Z0Ehr06gEaSDuRzxH2gjvdI1CNBhgQfZq9d9xeT8jiHOVZ7uEZvrByI69R+4+cbiPiJZwKl1sCqnSbTIEh5B8UHw7+WNTCn6Bb3rLmc1s4JU/BKwWqFK6hUYiJ2MUwpAPhuWIuDy88XvF6TCk4FMQQQZKCNQj+6ub7AyeuE41gQxmwBHLnI+PhwzVQhpo6hfGad1NKLupsAsgb9N8WoXnK4HklYhv1PFLeYQuXUXLvUAHWWY/hf0Bw4dm8lTCmqQDW1N3hJnQb2WY0iGJDQCQ0nfCZrOkOtmADA+YvfyOx8icXuRzlKoRVgMUEVae7BWAbSVG9tLAX1AEDfGL8RgfLBlaSPDn3ct1ekjBaOoTRkuICqzqqsAoUhzGlwdQ1JBJIlTcxO4sQcR8apDu3qyQ1Om5BDFbWYgwRvoAnccoxPR4hSf2atNp6OD+BwTjxWcxShzWltcvX/vNVdwk/wDIooirX1UqdJIWBNQ+GJVYMEtogbnTBHiIFpw8rlqfjq0aWsy2qqEMwBpJdCWIAAmxMTucUHHM/wDlKGqhMUTrSne63HeFRPealkjew02JcYYaHECbLVewBJVDW36sruD8vQY+hfC45C0yS7n/AF5AdPHqUqfNoTzVR2jrhldg6t9TVHhLNE6ACXbfc7AYUwu56/ww1dqK7NTaXZoVACaZT26gmx/V6YV2weJ+8++QWl8OHYJRvAXjML5qy/g3+jF32NRx3ioYIVJjTNtS7MtwNP3hhd4ZbMUT0LD9pSMXvAqoTMOjU1qBzUgGJBDkrpnmQxt5TNsRh9JB3/yk44alOIq1R9lj/hT/AM4Y9Z6x2EeoUfMO34Y0WmP7qsPIVAPkKsYyrQESaNOOZqsLe+GHzxorNSj2kJ0VdW7VhMGfZC+Q/u+mFjTHxnF92gYd0mmADXqHw7RNXbyuMUJxiym3nxPqvR/D2/Sv3srLheRRqSEg3UfbcfINGC14cnRv236z97EHCcwBRSzeyNkY/gMEUeI02MBpMTZW22nbbFJzZsxItJmc3O4E8yiu4HVv22/jiN8jTJkorHq3iPLrPQfAYkGZHRv2G/5caiueSseg0x/mI/dgMs3eldlR/kVNRPdoI6IPwAxsHJ8I1JvHh/DcD34271j/AGZH6xUD/hLH5Y1YvckqgHqY85MR8DjhG8/d6/2o8FlPLAPTYlmIqJu1rmJgW59PgMMJyVP7ojeBYdRKix9+E2m5NakzO0GooAYgRDK+ogAANCMNvtR6uhqbQJB5iIHnv+E4044XxNAcdVVL2PNhA8R4YHIIG3IWMidJEFTI1N9ocsApkqq7atII8MIZght7MPEBfxHe5BGL6DO9o2j5zjbDBIQKS+GC7MkSplK1KkS1NoUc4vYAc+ZxV5AlGFRDDxv1EzB33N/fzjDh2pp6MrpBYjWg8TEk+MH2iZ3v7oHLCaTBgbC0RHwOx9Pw5hM87NWhCc4tyuKnFDW8DaRaZ02iwJjUZgkdJ1i3hIMx7WVjTWio3DKapPigSAAAImPtH4E3wu5hgDLCYECY573NhsMT5BGqVaYAALaluTAJAbcjbwxMbkYSYo5Q0SNBo3r19+Sh8bbsnZXFKV7l0gMqMBOxAdgVtyIYehCm8YK7iq1FcwlRQ6E/VVFYM4DCYcvcgiCFgPDCwKkaLkXApo29PvA2gF/bqKUAHhJm/wCyd8WPCeLrSUKSrgAEFHNNzq2BQwrnzLE9euNLDt1JPvVZ00wBLQVF2qZSGCmnB7oHuwIkM7RYmSLfLCycMfaqrM3n61ROvVP1RNj79sLpGK8xt5WngR9JS5CnNWn+iwb3TH+rFtSIGaYMiuDUC6W6uqQR0aW+BIkTID4PSnvm+7Rb5kEfNPlgriR01nMBiCj6Ts0RY+R0RiR2S13j6hVcU7NI4dK9E30stTAEpUpGASi09QB5jUqMD8cexSp+LSi39o5VgfiAL43ylSVBpmoR1SolQfGodU+UDG+YrsiM01vCCbikNvUDGks5IvHKupMvedas+3M6DMcvbPxxTnFrx4QaS/cpD5wP9GKs4wjqb97r1GDFRBS5SsXpIg9kKA36R+7+r167dcTlZ8ouCNweowNw/wDNr6YJGNaJjWtoLzeNkc7EPJ5E+qsuHZstKtZl+DD7w/AjkfKCT8LlTWCGQrqW4BBuOakzzHwMHli7y7llB1CCAZAN5G9zbGbi8OGGxsVews/EbR3CmOK3O1dTaBsILfuX95/w9cFZisUUk36AWkkwB7yQMVtNYG8k3J6k7n+dhAwWDhzOzHkhxk2VuUbn0UuWywq16SOupQWZgwBUgI4jzuwMYcUUAAAAAbAbYWuAU5rluSUyD6uyx8kb+Ti44jWYQFDQQZKgk+QEA+fntGHYl1vpVoBTLR+K3NUcwaoKMgQEWJNxFwQBckzebWjngfhWYqizU6hBMkmfDP2Rq9oCJ3nxHpGLRmIYeFjI3kQIk3BMydrDphGrSnaOCqO2B+pUdagn9lz+IGFBlB3gjzwxdsuK0wgpCS5dZgWSPEdXSVmw6gmBfC49wfMYVKDoVfwv2lE5zIdyKR272mHP68DWPL2lj34gDEEMvtKQw9VII+YGHPO5AZnLILBtKuh+62n8CCVPkThK1eIqZDL7SndTJBBi24PruLYKVpDswXYeQOZlcug8By/fZhKtMFk/OM+ogKGpaFp6YhmvrjleYkahuI5WvQWmlUnwlYqrSDKCJgTFtRKiCAbESZGNPo14voqNlmYBHBamDHtzLAHmWBLR+gx646M6BgQQCDuDsca0LWyRAhYs8fDlIK472hrHwBmDOzljC6YgKoGjcQpjAYydVmRAhLVAjJBEMrmEbULKD5wbG2Os5zgeWClindqAS3dM1OwF5FMidvXA+ZylBWeIR6dOnoIoqTSVi6ppYoZJYPIkxvAmSIwg/wBjasMxrmCmhc84RlZRy4Ze8hA0ODp0uSVAIZgZAtuSPTB2cyXePIqUySiiGDJIu03B3D7eXwJ4VlW16wZPdUwAdlDEah6gJv57dTc3t46Gvf2el428vmcUXObdflVp8Q/iEhSZK1On33jYeHUyLVvJgBlOswNyZ2JJxvxUKaVRQZPdsbIwEEETLSu/K2K3PLD06lBPH4zdiLDw2AMTLSLjn6YJfjKGl3XdVabsVBDCQTqUHxgnVYb9ANuV1s4LdTqojDnCyEsdpW+vPkij5uf9QxWEYK4805hx0K/JEP4kYEbGWBoF6rD6RgLXJh9CwViOYM/GY2nl0wTTLdLdTv8AASB8cR8P/Nr6YIxss2C8xi/87x3n1UgODeFP7SdDI9Gk/wCYN8sVbZYEyJVuoJBMTE/eFzY2wRTr924bqrCOpsQPkfjhWKjzxkIcK/JIDyRGeqan08luf1iNvcpn/EOmINQEkmAMR0jO0uxknSJud77L5SeUcsG5bIkkNU5XCcpF5Y8yN4FgRztCw5kEeUnVMLH4iTMBp+Eb2fzaUk01vq3qEtLEQeiz9llULK+RIJvhhRwQCCCDsQbH34T6+b11KQQ+EPOrr4WEL5QSZ9Im+DnHdhnpnS0E2Ehj+kos09d+hGKL35j2tyr3BodnYJjxHWqhRJ29CST0AFyfIXxBwrOitTDQAwJV1BnSw3EkAkcwSBIIMCcLHbPMV6WYy9Sm2gSVpv4ToqFXLGDclqYI2IiRabkyMZqKXZrRe9p+EPTfvCJ70yaSjU9K1mdVmFYLqnkTHngHhXDzmKgS4SCXYch90HkxmPSTyxZcE47UI7sjXVLsZaR3knUTqNlKrO8yFEeTNVdvCNGoN7R1CF9x9r+fTEyNbnsDTx/VMbK9rcpU4UAQBAFo6eWEPhfCambzFZKIGo1ajOx8IA7xlDNG5gAQJO0xuHpAAABYAADAeZz6ZdqlQnTOXqLIiWclO7HUmz9QBqJgDBxNa9wa7b9ksyOjBc3dKPCOGGo61C4FFKyEVSsBlFUFXAJPhgBiZjlO5Xoz5+pTzC5dmmkHp/WPIe4ZheYdS6omohftDxG5RKna1rCjQLIgAYWB81HigGNhLG4sObRVUslOmwUrSUqpEhmXkh5CIW+8qD4by+KURNIquf8ACTMHSOBPgr3tNm0NKtTqJKqqE6tENrbSqKC062Moth4juMVfEeM99WoVMvn0pUkM1aHdFqlQAqxUA+ISp0+yY1yLxjKc5rKlj4q+WggwQahFNWKOloJ1EcxqVXAtpEGXpoBqTZrgza97dASZtzM4sz4jh1pdpEcWfmo6GWUqupBIFgYJUcl1cyBAmeU43FGPZqOp6atU/t6vlibEZoLq16RriNUXjpPT+AxkE2dVcMbSNQtDldTFqkMYAHhiAJPU3vuI2GPDko9l2Hk3iHz8R/awSMbY7fQomsDRQS3V7Mu9Rnaso1EmAh/5+gHXGw7JqY1VW3nwqB+M4Yxj3BApvFeBVrm/DQndrNRwY2gQPeUxsaIG1ViSSbg7chGkgR1EeeB8gToXwufRGI+IEYnk/df9hv3DDWyPGxPvyTsRBEZHXW59URRanHjLz5a/jZFj0xu9emI00GqNykDoSY1EsDAMW3gWmcQpJ+y/vRh+IwXlaVQOG0AAA+0RuYAMAk7T03wDnk7k+ZQcJgHZA8gvG4kxOkKEPLUGMxvAOnb37jEFdy3tsSByMAfAQD75wVmcsAIZm8bSCq3DG3hsQBc+1IvvjKGV7pwXFmaFLxqBuREEqBsJABkgX3wIy1bVOatHLOH5cswcyFWSJsWJBEx92CfXfbe1GBq2dRZEyeguf9vfGAMxmDUEGy816+RPTyHzwggvNnQJo7kZkeMBalYqpYBKd5gEA1ZIPPy6x0jFtUqUcwO6qpv9lxzF5VgSNQgmxkROF7hn5yp+rT/Gp/HEqqyOCt4BZFPsysjTvK2dQItY25YbmF1tVeirvjNEq0yPZmlSqLUVqp0mVVnkCxHTU2/MnF2cVPBuJNVJsSsAhtJG/wBm9ifmIv1NrgXZs3aSlmE/tRwbMVsxNNfBoQapWxDMSBLT05c9zsHDGlZCY0tpv0BnyvgmPym1FKj4LwHu1Q1CsrcIk6QbwSWu5FjNr36YvTj2MRZisEUsxgD152FhffAucXHVcAAFq2XBJPiUsoVirMpZRMK2kjUBqaJ21GNziaMRUKyuJVgw6gz7vI4kjEEuIo8lwAXuPMenGuItEtlxtgB+KUlJGsEqYIWWgjkdIMHyONMpxmnUYKuok/o+UyRuBEcueDAKiwrQY9nA9LJorFwihmjUwAkxJEnexJPvPXE+O5qVzrhed001GmYHXzPlgscSP3B+1/tis4ePAv8APM4nZQdwDGCIbeoWjODxHa8yrBeIn7g/a/2xt/SLfcX9s/howAoxvgcreiVR6qShmHV5MOOjbwYkA3AFgYj342z+Z70wRClSpXUTqB5Gw8PUc+e2IcQ1CxMCw5tb4Aesb+eGBxJS+G0LOHvNNNxYCD5W/dgmcB8Op6UvvO3IRaAOlp9+J+8Exz3/AOvT/Y4hw7RpG37RasOz2T1vVAcyFpySAZk1bmI6R7vLFvTylEGHqBmLQQCBJ30kCW2OxPywvZPNIj1Q6OwZEJKOVICmodwRa/Xci25DZw3JU0GpCSHAuY2i2wHI4l9AWVTcTmIRAy66y99RETJ26ATA92JsRHLqWDx4gImTt0jY4lGK5Khe48nGY8xyJYTiOrTDAhgGB3BEj4YkwLXWpq8JGnTt5zvt5R/iPTEgWVBQNfgak6qbMjDzPwkENB9SPLFhk0cLFQhmncdPgJPu/jiFqdbUSGXSWUgfoidQ23Jj54zuavJ+RFzzOuDMeafA+9nKiQhHWkbjw4HoI4PiII0jnzt5Dz8/wAfGeIFIRPaIkn7o2HvJ29D5YEt5I2guNBS1Mtl6ZLMlNSxLSVEkm5IEXJNzGDqdRSoZSCpEgg2jeQdowkZyqRclnJi0knSLkCZ8+m8bxi37Ouyio7MRSUTBGxJ1bciB031jpgqsWjdHkTHTcMAQQQbgjY+mPZwv01qZtjrGmgDAE3aIueRNz+rFryRf4mgClXa5pk6DaQdZAnaB8Np/n4GKn8zjMZg3HVaMo+o7xK3C42C49xmBKFeRjwrjMZiFC0alPX3Ej8Me0KCoIUQLn3m5PmcZjMTelKK1tWnZ7KpVesHWdIpwZI++YtBjbnf3YaadIKAAIA2x5jMRJ08PRU3fcVvGPYxmMwmly8OPDjzGYIKUDkuJrVqVKagjuzBJi5ki3lY/LBxH++PMZhkjQ11BAwkjVaPVAZVMy0x7hN8SRjMZiKGiK17GBs1kKdS7LeIkEgx0kEdfnjMZjguQicApXkuZ38Ue7wgYOTJoqaAo0fdiQfWd/fjMZjiUW+6mpoAAAAANgNhj3GYzHBCV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6" descr="data:image/jpeg;base64,/9j/4AAQSkZJRgABAQAAAQABAAD/2wCEAAkGBxQSEhUUExQWFRUWGBoaGBcYGB4fHhoeHhwaHB0XHBocHSggGRsmHBcaITEhJSksLi4uGB8zODMsNyguLiwBCgoKDg0OGxAQGywkICQ3LywvLCwsNCwsNywsLDQsLCwsLywsLDQsLCwsLCwsLCwsLCwsLDQsLCwsLCwsLCwsLP/AABEIAQYAwAMBIgACEQEDEQH/xAAcAAACAgMBAQAAAAAAAAAAAAAEBgMFAAIHAQj/xABQEAACAQIEAwUEBQgIAwQLAQABAhEDIQAEEjEFQVEGEyJhcTKBkaEHI0JSsRQzYnKSwdHwFSRDU4KywuGi0vFjc5PTFyY0RFR0g6Oks8MW/8QAGwEAAgMBAQEAAAAAAAAAAAAAAgMBBAUABgf/xAAzEQABBAAEAwYFBAMBAQAAAAABAAIDEQQSITETQVEiYXGBsfAFFCMywaHR4fEzQpFSwv/aAAwDAQACEQMRAD8Ar6lSGY3s9E2/VI5+uPcrxOFcMKzF+bKtptuGNr/LEndmagNJnVwm0cl8z/MY27u0MlYr0hD7tQGr5+/Hn2FhbTh059y235g7Q8zy71MjsAuiAe5S55C8m/uxBnKJQMBcaHKm1x9QJt6HE+YrBiG0VEIBHiSxHQwfw6nBfBeFnOs6Umpgqjb6wBqKybqfui22+JYDoa8f7QSPaL19+CmFRWqWSSJUt0gA+8Q2/KT54hFBVqBlVYL0w2kxB7xN12JnmL3wwV+wlVmJ1oA3tLqMHafsWmMSp2Jqhi2uncgxLbhg3TywDI8pBB6aeyhdiGOBBRs4GzPjIp8jd/1en+I29A3MYuf6Iq/oftH/AJcR0OB1VmShJMkyfcI08hA9088afGZ1WTlKBIxmLP8Aoap1T5/wx4eC1PvJ8DiOPH1XZSqDiOf7tKrBSTSps9wQphS0a4jlymOmA/6aMMQghaVSpckeyzqARFp7vntPlhqPA6hsXSD+iT+/Hh7OtM6qcwRPdzvuPa54kTx9V2UpUXjs6QVALUy+5uYqEKBpsYpMTqgiQN8HZLNEpT1AlnEkgWHqRYYvT2eb+8p8/wCxPPf+0549p9n2AgVEAHIUiP8A+mOOIi6qcpVbinz2e1yqHwc2H2vJfLz58uuGXN9mncae/AB3imbjpPebdevpII47G3E1gQPs91Y9J8e3lzxAxEXVdlKXMhkzUgm1PkPv/wAE/H03Nz2fC/V041W9EFhJA3N7KPwwxVuzzkECsFJ5incekviuPYfb+sQZJkU4O6tvqvDKDJvt0GO+Yj6rgwqi4JW8be0xeDJiVABu5iQSdlk8oAuSZnuJ93VpU4k1D1iB+8+XkcMOW7M92ulXUD9Q38yddz54C4p2IFdqbNXKtTMqUSPxY/ycd8xFe6nKVCanLc/zfyxT53tGlNyoVm0mGIj3gTuR7vXDBn8kaLopYMGVz7MRpKfpH7xxzrtBR7l3Zl0lnYzycNcEHaQSFgwZnlBJh4IBGqlrLvuT3SqhlDKZBAIPUHY49OFTstxJwpVgO7DAA3ka2AG/LVJ25nDUcGCCa6IXNI3Srl6ggCRMC04mqsQpIiw5mB6kicQZSmNIsLwducb+uJ3SQRtIi2PNGrXpTeqq8zxhkT2fHCkzMLMbjeZJEeRNsM30XZ2pVr1tcWprECN223PTCZnMszuzDTAaJLLqtNwpOoglWBPpYzht+idCuYzC9KafjP78a7I4RGco7VWsjEOmO+2y6djMZjMVlWVTx+o69zoqtT1VkRtIQ6g028amNuUYV8t2gzL5qjQLkU63h7xVSUbTnDHiUiSKVNhYiaRkQbvrKDuJi49euNVpKNgB7vX+J+OGNkAFEKFzuh2lzYoUKgc1mfL5Wsy6UBbX+UPVVYUX0UwFHVFk3JO2X7R5pw8VpqCiHWkFS6rlcvXNYeHV46tR6Uzp8QAAKk46EtJRsB026bD549CDoNo25dPTB8Zv/ldSTeznaOrVzdNHctTq5YOJpxpqMTVVNQXTq7h18E6h3cwZJxWp2irHvNWbK0RWC1MxFH6gl82DSDFNH9llxDgsO+38Sx0QIOg+Hu/DAPDuKU61TMUlDBsu4RwwAksi1AywbghtzBkHHCRpshqilz+n2nzjPVV3ZW05X6pQgNNnHDyyAlZQs2ZrKNZYHlp0Gdcz2mza0Wb8o1VRlWfSFQeEZI1Tm9BQOp/K17uDCiYKg7dSxmO47f8AyF1Ln6cZrmrl9NZ2pM9VRVOiHTvClNmAUBtTaaaMsTqRrg3A4Pxo5qrly+aUOHJRm7uCBkst3iCRdxma0kAz4Kg+zbp+K6rxdFzSZUq2upSeqrQNJCMqlZmdXjB2iOeOEoN033/xdSVMnma+YWgtPMVQ1XJZo6gyspq03p01qhtA1LqqsykQGXQYjBvY3OvmKgrVLmpl+8SQJVKtesyIDE/mxSBE30g4b8ZgDKCCKU0sxmMxmE0pSt2xzfd1ctbwt3gJ6fm4PpMD34TzlKOYql31FwATMW3hRaRptt94czho+kHLip3CFlVj3miYlmGghVki9jzwg5p27vvChApmHWDq1NygtcEEnkL+7FxrXuhAaSN/fukyItDrKOqOXY0qC2uwIKwwUAQCTMam1T75wy5vNJTEsQOg5n0HP92FzJ0ygFQiGBDXZSbbgGRIKkiw+0eplm7lZJiSeZ/DyHlh+GADa6bocTq6+SUM3bLk6tPhF5jpafPb34r+BZhvFTmNU6DuA0H49elvPFpXpzQiJ8KmPSD+7FZliF7uWHtIAeskQB62AHPGMxwylvUrecy3E9FugIZkIPhMT1HLmTthp+i4/wBazW3sJ/J8/wDbFBWqLUbwhtTCxY6RPICbhugaASI3N2P6M6bLmsyGVl8CEagRaYsCNpGLMUbmOcXCrH5CpYuZskIaDdH90nUKPFeIcR4hRy2fqUloV6vhatUUBe9dVVQgNgF2wz9veKZjhfB6FDv3bOVCtM1Q7MxN3qMrN4iNkHMBhthN4L2czGe4txJaGabLaMzVNQozgupr1BHhI2g79cWX0lceoHjmVSuxGXyWkvALeM/WRHMGKSn340S0F4HTWlkpy+hfj7ZrIaKrs9ahUZHLkliCdakk32Yrf7hxy7IZfPZqln86OIVaZybMYarU8UaiFUhoXaAIgkgYv/o27QUV45mVoMfyfO6imoafGPrQIOwBNVR6jHPc1w+q1PM1hqOXp5rTVUMR4mLaWIgr1UMQYJFr4JkdPcdrorl9C9ge0j1+FU83miJVahqPEAimzAvGwssnlM7Y5p9GHbXMVeLTmalQpmxUVFZiUQyWQIDYAaWTw8zhi7d8by9Hs/RXJ+GlmVSlSHML7VQN1aFZWPVjjnPGeOZUZThoyhcZrJnUxZIUsxFVjqmTFUW8mOAiiBzabkjwXEroP0q9scwcz/R+Sqd1oQ1MzWEgounWRqUFkVUhiVBYllUXsVHhHZ/PouZzeQzrVHoMjMF1g1qbUlqrU0uSKh0t+bcT4esDF92f4pRXtBVqVo7nP5dTSL+ywqrRZVM2g6HpweYjDhwPiVHItxdqxVFo5hWmwGhqFLuqSjqANIUdRjr4bcoHIeeq7dJPbjttUzvBstXpu1KocwaVdabMoLCmxIsZKEFWAM784xd8H7WHO9n81Ln8oy9Bkcz4jCylXr4gN/vK2OYVMmycCWowhame8HmFoMpI8tUj/CcMf0h8PfhWbrtRH9W4hQqKV5BmHiHqrkOPJyo54Mxs0aOtjyXWran23zNDguRp0mepnc21VEdiXYAVnQEFiZa6Is7e7C5wnshWzeaAp8QLZgpVJq/WStakyBqJqEh4iqrd4ARc2xmVf8mpcDzrgmjTesrwJiMzUYn10sSBz0Y6x+UUl4vRrq9M0KuQqlGUjQCKyO9SRaGDLLfo4Enh3lG9/ou3XLuM8ezmYyFbLZipUXN8PqqzEMQalIt3Z1hTDlHamdfNSD1J61me16/0MeIAiTl9QHIVT4NHuq+H3YRuyeXTivGOKVlB/JalBqJbrrFOmpHqKTOOe2EdeI12yi8Gv3n5dp8hfR3fWO+JfHOjD6G1UT57rrpMFHs1mR2fp5qnWrB6dU5gJrbT3SkAMEnTK92KoPQtg3tT2zqcYpZHJZUla1dlbMRI0Mp2/VBVqvoqY7TkcglKilFQO7RFpgH7qgLB9wxyP6HOEUk4pxLSv/s7NTpSZ0qatRTvzimon164WyYOzOI+3Uea6k5dqeFEDJU1dyaM+NmliAEUszG5JE36kYpeN5M1KqaRsst0NyFn08f7Rw49o/bpfq1Pxp4UKvENLuNMtMx0HsiWIi5QmBO+Fl72wW3UlOiAdIA7YKM5IopXkZEjkDy+HOQN5PLFtlautFbqoJ9YvgHK6qks5tyVbD3826bwemJ+H1VhkWCUZgQNh4iQOgsRbA4GQlzmu3TcWwZQ4bKip1NFIMeSj32sPUm2AKWchWQoCzariFBBPOBqMFtpjbzx5UzOtFUXVQJ8yBt6D8fTAtf2lImRNuu1veAY8x5YzWEh1D30W0+JrrLuv5RVGgag101kG70xdqZ+0I+0szBHWIthr+jXLhcxWOkqTTUGVIsGMWI/SOE8Js6G+/r5g7gxzH8Icvo3zGqtVlmJFMWZidPiFrkwbYvtxrnt4ZH8LLxOAEYMgKsuynYs5LPZ3M96Ki5ti+nTpKE1GeJk6h44m222AeCfRpSTNZvMZzu84cw+pA9L2JZmYQxYc1AI5Lh9xmO4z9dd1QpIfHPo0o1MzlK+U7vJnLvrbu6Q8cMrKIUqPssJM2bEvZv6O0y9PPUatTvqWcaSNOkqDqtuZIkEN1ExhcP06ZcVNLZSroBgsHTV7ksD+1jpvCeLUczRWvRcNScSG223BnYgggg7RhrzM1tO2UClzjLfQ7C5RKmcarToVWqPSan4X1MpZVGrwAhACDqkljaYw18a7AZGtl6tJMrlqLujBaiUUBRo8LAgA2MGxGFPi303ZenWKUcu9emphqusLN4lFIOodCSs4aeJfSFlKOToZ0l3o13CLoUFlMOTqUkRp0EGJvtOJdx9CV2iqq/0VUKuQo5WtVZqlAMKeYCgMAzFtBUk6kk+yTysRjnmV+jphmu6zDZmtTGaWge6pnY00Za7MzEImltJgEgKb7DHae1faNcjk3zZptUVdHhBAPjYKJna7DCVxL6aKFHugcu7s9GlVYLUWENRA/dyQJIBF4G+2DhfMQa1UEBMXbHsFRzuTpZRG/J0okGnpXUBCssEEgkQx5zPPBnbXsonEcp+Tu2hgVZKmmdDC0xIkFSRE88KHCfplpVzVjKVAKVJ6rnWp8KRyjckgb88NXYDtnT4pReoqd29N9L0y2ogG6tMCQR5bqw5YU5srBZ5flToo6HYzK0eGfkNc95Qph2Z3IUr4mqGoCPY0ljfpvN8cg4t9HCq7NlalbOZY0GrUzRQMXIqKhoB1JTVfVq0k+AjSSMPPFO2+Xz2Qz5zGXqhMpUprUppVjvZq6FGoAEKSviEbGxOLD/0gJQpcLVMqFGd0KiKwCUVLIkCF8UaxAAG3LDY+KzXmT/KjRM/ZHgVHJZVKVCmaYIDMGILliBJcixbla1oEADFPT+jugOJtxEu+vVrWkAoQNo0FjYk/e5X649zPb+mOJrw+lSes0EVHQiKbROkgwCAt2M2kC5kDbsN25XiNTM0jSNCrQcju2aWKzpLGwghwQQJiVuZwmpRb+voVOib8LfZjsdTyVfNZhaju+aqF3DRpWXdwFAE/bIkk7csB9ju3S8RzOZpUqJ7qgfDXDAq99Ity1aWYRNheObhhZDo7aealLPbIsGoFd/rI87KSPeAR6kHlhU0mtVdlPh5H3AfGQ1sM/bqrp7jeCzSQLx4SYjnpB/64U+I5qiiOiNrnVIHspqudUQJvbUbW25uY1zo8oKawhpBIVmlRQsL4gBc20iN5bbfeJPliDh3EU0FnISW9nn7K2AiSY6DFMmdLBaBbTEkhbzcsAxi1jy5je8YqTUGnUb6ikqYAM3IMkarW8Um9umHYfCiI5hz3QzYjiAt6LfK6iFVUJJA5iPU3kD+fLFiMmdBGk6hLBrXI2ETIBFo5Annck8NVFVQI1FVY9T5+k2xOSrHTJkgmxIMbTI9cYmajQHnr+63pXEuOqoKYg7nS1xtYm8eh39Z6jDr9Hf56p/3Y/zDClVy2kshkjlPNTt8Lj/DOGr6OEivU3P1e5/WGJjrijz9EGKN4Y+XquhYzGYzFtYK5B9B+Sp18txClVUPTetpZSLEFf5vhT4RxZ8rwni+XViVSulJG8qjPTqfFKX/ABYH7G9qc1llzeUyNA1a+YqnS6yTT3WdIETedTEAbmcP1P6M3p8DrZUQ2aqEVjBsXWCKQJj7KlZNpYnbGm6muObYkf2hTL2D7M0aPCqdJkUivRD15A8RqLLAnmFB0jyUY4LTqseE0kb82M+d9r0UkeW5PvOG2n9I2bqZJeF08rU/K9HcFhOvSBp/NxqWppsSTA9r0ZeK/Ro44EuVQBs1Tf8AKCF+25BDoDzimdI6lF2xDbjJLzufZXJt+lSmDwnOA7d3PvDKR8wMKBE9k5IE9xE+QqwPkBha4r24zvFMqnC6eVb8obQlZrydBBkrpHdAsoLFjAgjnbpHavgbUeA1MpSVqjU8uiAKpJYqVkhRe5BOFhpjAaetrlUZQf8Aqqf/AJN/xbHPewPEH4VXyeac/wBVzqulQ8hpqtTJN90Ko8/ddgOeOk8Lyjt2Z7tUY1DlaihApLFpcadO8zyxW8G7KHPdm6VAqVr0zWekGEEOtarCkHbUCVP608sE1wGYHYmlyTMiJ4fx/wD7/Ln/APJf+GNe2uZankuB1EOl0oMyt0ZWpEG9rEYl7IcEzJ4TxZfyetNQZXux3bS+ioxbQI8UCJjFpxPhFZ6PZ89xUZaZC1fq2IT62japaFkBrN0OG2A7z/8AlQmn6DeD0FyrZtXFXMVmYVWN2pwZ7ozeTZyftSNwBha+mbhdTIZoZ/LMaYzKPSq6beIoQf20E22anO5GLTJ8AzXB+LL+R0nrZLNnxIu1MA3BJspSZUsbqSszfFn9O/DquYydBKFJ6r/lA8KKWMd3UEwBYXF8JB+sHXoVPJMP0a9mRw/I06RA71/rKp/TYDw+igBfdPPDTjWkPCPQY3xSeS5xJRJQ+kFZFDf2m2MR4edwY5QOuEqvTmmQQqrHs7XtAJmJmZt0gnHQu12U7zuhMQWMgCdgLTYb7wcVFHh6JdQJv4jdvcTt6C3ljRw1cMJbibSvkuFVWYMJAgWPhU2i/NusgHYXjFtlOz1NTLXPRRpHxHi+ceWD6yrSBclmIn2mMX5R7I+H442oUn3dhvYKbEddh8Lxa5xYQJIq09RTwhvqEN2gDe+4nf54J4WD314utQiDIvUBn4zgd6OoptahTNzGzDntgvhmX0VVuDqRzYzu4O+MU1wd9ddPLxW28njEVpf5U3E6LFk0LqJkR8x6W1XOLvsA+jNVkYqCtJSRqEiW2PQ2wv8AHK/1lGirEM7Mxgm6qpkSOrMtjuAwxWZjIj8tUCnTcNSA7uoLGCfZgSHiYIviMNhwWh531UYiZxuIbLuP5Sn31+Ix4c5T++n7Q/jjl6ZMUssitoLUoMBzIANwEYCIQkdYxKj3INMiIg+GD6QSbeYGIkOTkqzMNm5/oukrmqQ2emPRhj38up/3iftD+OOd8J06q5Ley4Ok2X80lza8weZAjbAnBOI6qpJYtqZtI/RYgCByjSJHKG6xi7Hhw9ode6qPtriOi6ac/R/vKf7a/wAcanilD++pftr/ABxynLZNRUqGoNDadeq3tCDuDdgojlZN7CCO0xVaFIKdWiWtckyqNcbmauo/q+WJGGsXa5xo0unf0rQ/vqX/AIi/xx7/AEnR/vqf7a/xxy/gGWanT1ldJAIVTuoWorEeV22/RGL8USqq6ySNJI6iIgeYBMdfPEjDA81BcAnE8TojetS/bX+ONW4vQG9ekP8A6i/xwk8R4tTNM6TJkeHa4IkMTZT678pxU8S4x3h7shRKFiL6hdYBJAKyY6EQL4L5QdUIeuk1eOZZfazFFed6qC3W5xr/AP6DK/8AxND/AMVP+bHKKeTqVWBVQwUsLgxcJBJIgsIcXIMH3Ys8rwhUYGvWE+yFAEAm8CRAJjbfocT8o3qVxfS6P/TeWt/WKN7D61L+l74k/pOj/e0/2x/HCllMtTSSqwepBn4tcjBOO+Ub1UcRMf8AStD++p/tD+OPP6Wof3qftDC1VqqoliAJAv1JgD3k48zFYKL8zAAuSegH8xucR8q0blcHkqz4xnadRqeh1aNUwZj2cAHAK5tzMUjF/aYAmLWiQfjgHMdowjaXourbxK7dQZgj0wxr44xlzI2wyyHstV06A7gY2jC/S7V0yYNOqI5+CPk8/LFxks8lUSjTG/Ij1BuMNa9rtiokgkYLc0jySUVE05XV9Qh9oLF/ak9P34IylLRWSV0yr/a1SfDJk/zYYh7rUAOf5KI9ZBHzGCKCkVKMtqlX0mIMaVN/OScYt9iu49eh8lsyj6rj3/lBZel3ucdmAOhWVRuIn8bbdSca8Sp6czSKLcEQo5yY0xtcMR/HBXZzLKajGdQ16PFE9L/pQZPpj3N5UGvQWCAZJ0ATvAPL7RHQ9DMYutcAABtt+FVcDmN7/wAWmKqR3baj4Cp3dkEfrKShtyEemBKM6RO8CfXngrNUSyMA2jUCNUmOl3iD0iouq5vgDJElQxbUGUEWFpE7j1xRxTeyCnwHUoUZcvVqCYUMS3nOXdVtPLxfH4T8Dyo105WXUOwI5gkpFzcgrz5OMRNWC1HUmDUMAwT/AGRC7b6T3hIHUdcWNJFpNSUtBRXgsQNQblG5MgGPLGlh7yMroqE/3PtB16Zc1iU2YMs7NBY+8EEj3zg7jmXDGlqgUyHRjyVTpeff3Wn/ABYp6vFFCpThu8kBiwBA5xo1QRHv5kYJFKvmBcEi0TZRt7jebgTh8Ubm3fPVV3uBruRGTzi90obx1SHZosAXu0EiY8QFgeWNO8YhVZpIXSAogmImwljMCRMeWC8jwBVOpmJJ5AkDlad+QuINsW1CgqeyoHWOfqdz78N2Syl+lwaqzkyESICxf4A7fsnadsWeW4LSSCRrMbt+EbEes+uLEnGTiLXKOpTBEXA8iR8CIIxrSoKvsqB5gfv5nAvFM5okSRABMbmSQFXoTBk8h03C6c1yqUzUDG5QMXUWliwEkDcm3vO6H4hrTl3KcyBzhab8ezhCzNJqTsmtzpNjqNwQCDY+fLmDEYK4dxd6RGpyyT4gxJgcyCZIjeNvxAtxbCaVl3w6TJnBBTnik4lnCJIMMzFFP3VWzEeZYfNemLd6QJB5iYv1jltyHwws8VWSoOx7+ffUE4HGHsAdT+EjDDtEoGlRUsWFNnP3kgEm8+MqSes9Tvg3iDGpltTqQ9NwPEZMEqLmBPhdZtcjE2T7yoCSNQnRqsCALQlgOlxEEx1078TpnucxqCz3lMnTtMUevpinKBkHXTx969FoQAh4daWSL4M4VmjTrIwO7BW81YgGfSZ92BGx7TNwehB+BnCISQ8ELcxDA6JzT0KKqU5VbEzlk5b+JbYNaBUpONZWKpYtqMWX722DOGfmaf6i/wCUYnrqStrm1jzvsegIt78Bx/8ATx59dFmzRfUc7v8AQoTh6ISS0HVoeHABBLJKwRIjUQZ6e7E9MIrCNIHdmQACGOsgggAk2/nYhazC1XOpKh8Q57mSTJ6e0YHL3Ym4bQrjWZDi6+1v4SNJlbzrkkHdB540MzK0cPC1QLXjdp/4m5KkNzVgOZggfr3kfrgiTZjivynsxezOt45MwG1thywdlONUayrrhCYIDbT1V9p6XB8sB0FA1BdtdTnP22O53xUxBBZferETSH0VVZ+k7Vm7sMW7sWE7nvIbygqOnri2ynC6rNrqsFO0TqO5sT/A8saZfO06Vd9ZN0pBQATJmsdh/PTBycdpN7LXmPGrKPeStvfjVwjhwWrNxLXGV1BT5fhVJDqCAud2YAn8I5dMG4puL5moqwSsGbAHqBczteY5xExhdqUhpggNpA0nSsgalQqSBceMG95HniZJwx1IIoC/mnk05IMm3L+d8UHHuLlNUNpCyTeLCQSTE3ZSABFhvcDAvA65Sqig+F5UjlsSDHWRHvxpmAxrgL7U/o/eaTLKYPhNxe5wLpbAI01TPlyx5adeigbihca6VZyurSw1NAaNQ0lgCVIncWIO+CeHcbqK6h21ISAZAkSYkEDkd5m04iz4+rlo3Q+2W370bkmPd8tsVdWqANxsTv0/6jCDI4Sdkmu/VaEUDHQkPAvrVJk441z/AN6B/wDZJwDw/K1H1ERpY6IBhvCXgodUcxJidwNrz8erCzSArVRBJiQKTKSJ5TzxW8K4mEZ2WjVcEg6kmJEDxAG4CgH03scDlJlcQkRDsi15xFvGvU06Z+K/7YDqCxHUEYtM7kDURKi6ldaS6qZXcKN1P2iNVwJvAMERipKE/asfT1+GK+WjrotPDyWyhquhU6gCBmIA0gkn0wu8TB8G4kVTt1dSLHbfbE+V4lrpF2W1KFABszwIPluoE7Fj0BwFSoPXfxamfST4QTER4VUEQCYE+8yd7M0nGcGN96fi1jsiMQJdv/KI4X4kCg+zZgXciYB5WQSbeHlyIxKuWBSrTZipqvqUvJmyC2oyQGUgiQfSRiReyzKsNVKkTp1soQ+ZBZmEwLRyXpi3yOS0IKSimysIqMjoWfeRB0gCWMDlc7nDDhcwomvfRQMU+x2dP1/RIfEeHVKZCuVMwQwUw0EE2LGD5fjiFNQIMixBiN4Mxvhu4zlPq6tPxE0/GhcENEEjcCdnSbyBMycKbYznZmOo7hb2FeJmG/VMnCvzNP8AUX8Bj3iNSKbEbmB+0wUn4HEfC6qihTJIACqLkbwLY94o/gA+8y39PH/oxVrtWUEuryO9VVQhQTyA/DFxk6OhFB3i/qbn5k4qMyPC3ofwwwHC4/tTJtwEuKsW202+H7ufoRiw4Kw0ssRpc/8AFD/ix+GIeID60+aqffLD8AMZwxoqxyZfmpt8mb4YIfeR11/Kh2sYPT+l5xbLF6tMAAhkcEMGIPipxZQeRbe2BjVCkq7CfBM85RJMG9yTv54Y8oinMLqsop1CTbk1I7kWEA3EYD4pRC6WFiSSFCkaVLGEvyhlsLAqYiTOth/8QPT91mudll8VDns2poUCWHhSGM84WfU2+Y6jFZQr6iSwZVKkau7YhTrQgtF1HhvO03iMEVDa3IbXv42JFupJE/wwRQo03y7hFLEXWA3IRzlrDwkkkQAd8GfqOJO6rhhbsdkNkxUSogJXUrhTM7mBqmbiGnlI6YNydJ61UVKYOldJaFLMVJck2EamBa0CCRBwKplqfn3HzWmP34suCqr0AIRy0NoLgREASNM30GYccgQZwUILyAdt0U5qnc0Xmst+cdlUKZ1IzUzqUfabxzrIkwNrDfC4uUAq92du80+o1RfzK4as87d1U0qQuhv7PMCxBMmX0g3vJ3ncXK5Vb+sT/wBuP/2AY7EsDSMvukeEeTmvosqnvakmbtAgFtKzAIUXMKCYHnhoy1FAsLqi6qCUUEhnLaSQzCNRBbVzAkm2FnJZkU607lGqWgnmyXAZbXJuROkjF1V41CtpoqGPsA0kC77sQ5MEXtceeOw8kUbe04A955JUkUjz2WkjwRnEKFkq6Ws6gEOrLBhNNh4VvMC0gYSGWCyjZWZR6BiB8hhzTNJWoK4RKbNUAK6F1Sr3IZTBHg3jbeDhM1zfqSfiZ/fgMVRdY6D8q38PBBIKsMqf6rU8qyfjSxe9m8qz03KAzqsdQUQALEqS0Eg2K9YxRZAzQrjpUpn/ACX/AOH5YaeG0VajRIyuuKYfan4ngEGWOxMmfMHcRjsG3tE+9gq+MPaKLpUe61kfk1NmJ0nX7InYSg9Y5nygDellg0AU8q/Uq5DeZ1BCWPUzfGtBzRIdqRViSHbVSXWJMEfWbqIgcgWHng/8pD/2Jb/wj/rxo2qSpM1l0WqVCFAyQRBg6SdiQCfa/DHPaBlFP6I/DHQ+KuquxFPu9NIkiFEyTB8JI+wcICLAA6ADGNiv8rvL0W58L+0++av+G017mmdAJ0LNhO3zxFxJxqpjSRZzt00j/WcFcJ/MU/1F/DAnEjNUeSf5if8AkxSc7e+9Nc36prr+VAE1Mq9WHwHiPyBGL04reFU5dm+6NI9TBPy0/E4syMABTQF0jrcqjjIhkY2B1L7zBH+VsDZSoO8S43PP9FsHcXy692CBdGBHlJ0mOnhZsCZCiDVFpsxvfoP9WGdiwdeagF2QhWtOsO9pkEEgsbQdgDJvyOn3lcb9oK+rR49Sy28SCYNwNhtHKIjGZQLSrUiPDqLUzD6AQQX52J1Uxv1OPe0jSygtJBFtYaAVfobTpPIY14K+X096rLkv5gWqvI5U1XFO2xLSQBp7ypIva4gf4sNVEBZDGHBmxaNpX2UP2RYg3CtGxArOy0/XQoJ1KN6gbTpBF6atYMzRI5nFxxYfU1NIcMEYz3ZI2JuXpCR1vPocW4WBrb6qvMbeUlPIqyfsmlHqq0yf8v44ZOzFKoaICsQFLKABVIsx+66LO/M+7bC7xA3qnoX+RI/di44TXpU+/wC8ZUisx1MtIg6mKqoLkEt4I0ieUbwK+GOvkrGJHZarPiSEoWOsAiIam9529qqdJv09QYEJmbqgVKjG2mo7E9IqMZ+U4e6fD6lUXikhgxoUVNwbhfCm23i922IH7OUKbpClneoWLMxOwZ9Wmy+2F5c8ZWM+M4USZWuzEdNv+/tajDu4YJI3S3wuhqeowAC965Jk38bco6AWn3bTYcTVmpVSQAQrFSCZEA3sLG02xtkEVaYVbeFXI6ahy8pB+eIkRaxRVqI1KodbHvfaWSWgiwUxpFyL7WJwxkQdKQBvS0zJkhFnZWucUoKSBn0K8Q1PStkqMGB7sXMXBO4n1RKHsr+qPww9docyukQyyFqOB3xcwqFT4TYXqC4P44Rx06Yt4r7/ACH5Vf4cNCVYcNP1eZH/AGYI92v/AGw2dn0ZqSErWC6YAWoIJm5HjkAREQL6rbYVeBiXdfvUm/FR/qwydmeIL+TrqasukkEqjMt/EIIRo8LDpvicIe0R4fskY4dtW9ZH8OkV4B8Q1rcHzLWI387joRiUIYylYzcMKhBg/ZP1g22npGMXiVI/+8N+yP8Ay8RVs9JBp1Xccx9WJ95Eg3na8Da86CoKp7QGBXMOIoCztqP9rz1Hr1wkMb/j/Pww28deUzDanaWpjxiCART8MAC0seu+5wpU2kt5NHyH8cY+I1kcfewW78N0Z770x8I/MU/1F/DFfn3HeufuhVPuGr/XjfIZ8LRphbnSJ6C3XmfIfLAzc5vJBbzBMt8pt6YouqyOv7qw4HO53S1cZHLVFVZYARLLp5m58WrkTGDBjeMCZvP06XtsAek3Pu3x2rzoFVrKNVpxP8zU/Ub8DgLho+t/wN+KYirZ7vdrKOX72/ht62jTJ1gKqkMOhA6EGdvMA+4Y6jmA6X+qcBTCeqvP7Wj7Ud4Z0Ehr06gEaSDuRzxH2gjvdI1CNBhgQfZq9d9xeT8jiHOVZ7uEZvrByI69R+4+cbiPiJZwKl1sCqnSbTIEh5B8UHw7+WNTCn6Bb3rLmc1s4JU/BKwWqFK6hUYiJ2MUwpAPhuWIuDy88XvF6TCk4FMQQQZKCNQj+6ub7AyeuE41gQxmwBHLnI+PhwzVQhpo6hfGad1NKLupsAsgb9N8WoXnK4HklYhv1PFLeYQuXUXLvUAHWWY/hf0Bw4dm8lTCmqQDW1N3hJnQb2WY0iGJDQCQ0nfCZrOkOtmADA+YvfyOx8icXuRzlKoRVgMUEVae7BWAbSVG9tLAX1AEDfGL8RgfLBlaSPDn3ct1ekjBaOoTRkuICqzqqsAoUhzGlwdQ1JBJIlTcxO4sQcR8apDu3qyQ1Om5BDFbWYgwRvoAnccoxPR4hSf2atNp6OD+BwTjxWcxShzWltcvX/vNVdwk/wDIooirX1UqdJIWBNQ+GJVYMEtogbnTBHiIFpw8rlqfjq0aWsy2qqEMwBpJdCWIAAmxMTucUHHM/wDlKGqhMUTrSne63HeFRPealkjew02JcYYaHECbLVewBJVDW36sruD8vQY+hfC45C0yS7n/AF5AdPHqUqfNoTzVR2jrhldg6t9TVHhLNE6ACXbfc7AYUwu56/ww1dqK7NTaXZoVACaZT26gmx/V6YV2weJ+8++QWl8OHYJRvAXjML5qy/g3+jF32NRx3ioYIVJjTNtS7MtwNP3hhd4ZbMUT0LD9pSMXvAqoTMOjU1qBzUgGJBDkrpnmQxt5TNsRh9JB3/yk44alOIq1R9lj/hT/AM4Y9Z6x2EeoUfMO34Y0WmP7qsPIVAPkKsYyrQESaNOOZqsLe+GHzxorNSj2kJ0VdW7VhMGfZC+Q/u+mFjTHxnF92gYd0mmADXqHw7RNXbyuMUJxiym3nxPqvR/D2/Sv3srLheRRqSEg3UfbcfINGC14cnRv236z97EHCcwBRSzeyNkY/gMEUeI02MBpMTZW22nbbFJzZsxItJmc3O4E8yiu4HVv22/jiN8jTJkorHq3iPLrPQfAYkGZHRv2G/5caiueSseg0x/mI/dgMs3eldlR/kVNRPdoI6IPwAxsHJ8I1JvHh/DcD34271j/AGZH6xUD/hLH5Y1YvckqgHqY85MR8DjhG8/d6/2o8FlPLAPTYlmIqJu1rmJgW59PgMMJyVP7ojeBYdRKix9+E2m5NakzO0GooAYgRDK+ogAANCMNvtR6uhqbQJB5iIHnv+E4044XxNAcdVVL2PNhA8R4YHIIG3IWMidJEFTI1N9ocsApkqq7atII8MIZght7MPEBfxHe5BGL6DO9o2j5zjbDBIQKS+GC7MkSplK1KkS1NoUc4vYAc+ZxV5AlGFRDDxv1EzB33N/fzjDh2pp6MrpBYjWg8TEk+MH2iZ3v7oHLCaTBgbC0RHwOx9Pw5hM87NWhCc4tyuKnFDW8DaRaZ02iwJjUZgkdJ1i3hIMx7WVjTWio3DKapPigSAAAImPtH4E3wu5hgDLCYECY573NhsMT5BGqVaYAALaluTAJAbcjbwxMbkYSYo5Q0SNBo3r19+Sh8bbsnZXFKV7l0gMqMBOxAdgVtyIYehCm8YK7iq1FcwlRQ6E/VVFYM4DCYcvcgiCFgPDCwKkaLkXApo29PvA2gF/bqKUAHhJm/wCyd8WPCeLrSUKSrgAEFHNNzq2BQwrnzLE9euNLDt1JPvVZ00wBLQVF2qZSGCmnB7oHuwIkM7RYmSLfLCycMfaqrM3n61ROvVP1RNj79sLpGK8xt5WngR9JS5CnNWn+iwb3TH+rFtSIGaYMiuDUC6W6uqQR0aW+BIkTID4PSnvm+7Rb5kEfNPlgriR01nMBiCj6Ts0RY+R0RiR2S13j6hVcU7NI4dK9E30stTAEpUpGASi09QB5jUqMD8cexSp+LSi39o5VgfiAL43ylSVBpmoR1SolQfGodU+UDG+YrsiM01vCCbikNvUDGks5IvHKupMvedas+3M6DMcvbPxxTnFrx4QaS/cpD5wP9GKs4wjqb97r1GDFRBS5SsXpIg9kKA36R+7+r167dcTlZ8ouCNweowNw/wDNr6YJGNaJjWtoLzeNkc7EPJ5E+qsuHZstKtZl+DD7w/AjkfKCT8LlTWCGQrqW4BBuOakzzHwMHli7y7llB1CCAZAN5G9zbGbi8OGGxsVews/EbR3CmOK3O1dTaBsILfuX95/w9cFZisUUk36AWkkwB7yQMVtNYG8k3J6k7n+dhAwWDhzOzHkhxk2VuUbn0UuWywq16SOupQWZgwBUgI4jzuwMYcUUAAAAAbAbYWuAU5rluSUyD6uyx8kb+Ti44jWYQFDQQZKgk+QEA+fntGHYl1vpVoBTLR+K3NUcwaoKMgQEWJNxFwQBckzebWjngfhWYqizU6hBMkmfDP2Rq9oCJ3nxHpGLRmIYeFjI3kQIk3BMydrDphGrSnaOCqO2B+pUdagn9lz+IGFBlB3gjzwxdsuK0wgpCS5dZgWSPEdXSVmw6gmBfC49wfMYVKDoVfwv2lE5zIdyKR272mHP68DWPL2lj34gDEEMvtKQw9VII+YGHPO5AZnLILBtKuh+62n8CCVPkThK1eIqZDL7SndTJBBi24PruLYKVpDswXYeQOZlcug8By/fZhKtMFk/OM+ogKGpaFp6YhmvrjleYkahuI5WvQWmlUnwlYqrSDKCJgTFtRKiCAbESZGNPo14voqNlmYBHBamDHtzLAHmWBLR+gx646M6BgQQCDuDsca0LWyRAhYs8fDlIK472hrHwBmDOzljC6YgKoGjcQpjAYydVmRAhLVAjJBEMrmEbULKD5wbG2Os5zgeWClindqAS3dM1OwF5FMidvXA+ZylBWeIR6dOnoIoqTSVi6ppYoZJYPIkxvAmSIwg/wBjasMxrmCmhc84RlZRy4Ze8hA0ODp0uSVAIZgZAtuSPTB2cyXePIqUySiiGDJIu03B3D7eXwJ4VlW16wZPdUwAdlDEah6gJv57dTc3t46Gvf2el428vmcUXObdflVp8Q/iEhSZK1On33jYeHUyLVvJgBlOswNyZ2JJxvxUKaVRQZPdsbIwEEETLSu/K2K3PLD06lBPH4zdiLDw2AMTLSLjn6YJfjKGl3XdVabsVBDCQTqUHxgnVYb9ANuV1s4LdTqojDnCyEsdpW+vPkij5uf9QxWEYK4805hx0K/JEP4kYEbGWBoF6rD6RgLXJh9CwViOYM/GY2nl0wTTLdLdTv8AASB8cR8P/Nr6YIxss2C8xi/87x3n1UgODeFP7SdDI9Gk/wCYN8sVbZYEyJVuoJBMTE/eFzY2wRTr924bqrCOpsQPkfjhWKjzxkIcK/JIDyRGeqan08luf1iNvcpn/EOmINQEkmAMR0jO0uxknSJud77L5SeUcsG5bIkkNU5XCcpF5Y8yN4FgRztCw5kEeUnVMLH4iTMBp+Eb2fzaUk01vq3qEtLEQeiz9llULK+RIJvhhRwQCCCDsQbH34T6+b11KQQ+EPOrr4WEL5QSZ9Im+DnHdhnpnS0E2Ehj+kos09d+hGKL35j2tyr3BodnYJjxHWqhRJ29CST0AFyfIXxBwrOitTDQAwJV1BnSw3EkAkcwSBIIMCcLHbPMV6WYy9Sm2gSVpv4ToqFXLGDclqYI2IiRabkyMZqKXZrRe9p+EPTfvCJ70yaSjU9K1mdVmFYLqnkTHngHhXDzmKgS4SCXYch90HkxmPSTyxZcE47UI7sjXVLsZaR3knUTqNlKrO8yFEeTNVdvCNGoN7R1CF9x9r+fTEyNbnsDTx/VMbK9rcpU4UAQBAFo6eWEPhfCambzFZKIGo1ajOx8IA7xlDNG5gAQJO0xuHpAAABYAADAeZz6ZdqlQnTOXqLIiWclO7HUmz9QBqJgDBxNa9wa7b9ksyOjBc3dKPCOGGo61C4FFKyEVSsBlFUFXAJPhgBiZjlO5Xoz5+pTzC5dmmkHp/WPIe4ZheYdS6omohftDxG5RKna1rCjQLIgAYWB81HigGNhLG4sObRVUslOmwUrSUqpEhmXkh5CIW+8qD4by+KURNIquf8ACTMHSOBPgr3tNm0NKtTqJKqqE6tENrbSqKC062Moth4juMVfEeM99WoVMvn0pUkM1aHdFqlQAqxUA+ISp0+yY1yLxjKc5rKlj4q+WggwQahFNWKOloJ1EcxqVXAtpEGXpoBqTZrgza97dASZtzM4sz4jh1pdpEcWfmo6GWUqupBIFgYJUcl1cyBAmeU43FGPZqOp6atU/t6vlibEZoLq16RriNUXjpPT+AxkE2dVcMbSNQtDldTFqkMYAHhiAJPU3vuI2GPDko9l2Hk3iHz8R/awSMbY7fQomsDRQS3V7Mu9Rnaso1EmAh/5+gHXGw7JqY1VW3nwqB+M4Yxj3BApvFeBVrm/DQndrNRwY2gQPeUxsaIG1ViSSbg7chGkgR1EeeB8gToXwufRGI+IEYnk/df9hv3DDWyPGxPvyTsRBEZHXW59URRanHjLz5a/jZFj0xu9emI00GqNykDoSY1EsDAMW3gWmcQpJ+y/vRh+IwXlaVQOG0AAA+0RuYAMAk7T03wDnk7k+ZQcJgHZA8gvG4kxOkKEPLUGMxvAOnb37jEFdy3tsSByMAfAQD75wVmcsAIZm8bSCq3DG3hsQBc+1IvvjKGV7pwXFmaFLxqBuREEqBsJABkgX3wIy1bVOatHLOH5cswcyFWSJsWJBEx92CfXfbe1GBq2dRZEyeguf9vfGAMxmDUEGy816+RPTyHzwggvNnQJo7kZkeMBalYqpYBKd5gEA1ZIPPy6x0jFtUqUcwO6qpv9lxzF5VgSNQgmxkROF7hn5yp+rT/Gp/HEqqyOCt4BZFPsysjTvK2dQItY25YbmF1tVeirvjNEq0yPZmlSqLUVqp0mVVnkCxHTU2/MnF2cVPBuJNVJsSsAhtJG/wBm9ifmIv1NrgXZs3aSlmE/tRwbMVsxNNfBoQapWxDMSBLT05c9zsHDGlZCY0tpv0BnyvgmPym1FKj4LwHu1Q1CsrcIk6QbwSWu5FjNr36YvTj2MRZisEUsxgD152FhffAucXHVcAAFq2XBJPiUsoVirMpZRMK2kjUBqaJ21GNziaMRUKyuJVgw6gz7vI4kjEEuIo8lwAXuPMenGuItEtlxtgB+KUlJGsEqYIWWgjkdIMHyONMpxmnUYKuok/o+UyRuBEcueDAKiwrQY9nA9LJorFwihmjUwAkxJEnexJPvPXE+O5qVzrhed001GmYHXzPlgscSP3B+1/tis4ePAv8APM4nZQdwDGCIbeoWjODxHa8yrBeIn7g/a/2xt/SLfcX9s/howAoxvgcreiVR6qShmHV5MOOjbwYkA3AFgYj342z+Z70wRClSpXUTqB5Gw8PUc+e2IcQ1CxMCw5tb4Aesb+eGBxJS+G0LOHvNNNxYCD5W/dgmcB8Op6UvvO3IRaAOlp9+J+8Exz3/AOvT/Y4hw7RpG37RasOz2T1vVAcyFpySAZk1bmI6R7vLFvTylEGHqBmLQQCBJ30kCW2OxPywvZPNIj1Q6OwZEJKOVICmodwRa/Xci25DZw3JU0GpCSHAuY2i2wHI4l9AWVTcTmIRAy66y99RETJ26ATA92JsRHLqWDx4gImTt0jY4lGK5Khe48nGY8xyJYTiOrTDAhgGB3BEj4YkwLXWpq8JGnTt5zvt5R/iPTEgWVBQNfgak6qbMjDzPwkENB9SPLFhk0cLFQhmncdPgJPu/jiFqdbUSGXSWUgfoidQ23Jj54zuavJ+RFzzOuDMeafA+9nKiQhHWkbjw4HoI4PiII0jnzt5Dz8/wAfGeIFIRPaIkn7o2HvJ29D5YEt5I2guNBS1Mtl6ZLMlNSxLSVEkm5IEXJNzGDqdRSoZSCpEgg2jeQdowkZyqRclnJi0knSLkCZ8+m8bxi37Ouyio7MRSUTBGxJ1bciB031jpgqsWjdHkTHTcMAQQQbgjY+mPZwv01qZtjrGmgDAE3aIueRNz+rFryRf4mgClXa5pk6DaQdZAnaB8Np/n4GKn8zjMZg3HVaMo+o7xK3C42C49xmBKFeRjwrjMZiFC0alPX3Ej8Me0KCoIUQLn3m5PmcZjMTelKK1tWnZ7KpVesHWdIpwZI++YtBjbnf3YaadIKAAIA2x5jMRJ08PRU3fcVvGPYxmMwmly8OPDjzGYIKUDkuJrVqVKagjuzBJi5ki3lY/LBxH++PMZhkjQ11BAwkjVaPVAZVMy0x7hN8SRjMZiKGiK17GBs1kKdS7LeIkEgx0kEdfnjMZjguQicApXkuZ38Ue7wgYOTJoqaAo0fdiQfWd/fjMZjiUW+6mpoAAAAANgNhj3GYzHBCV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641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Detektivky pro </a:t>
            </a:r>
            <a:r>
              <a:rPr lang="cs-CZ" dirty="0" smtClean="0"/>
              <a:t>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err="1"/>
              <a:t>Ursel</a:t>
            </a:r>
            <a:r>
              <a:rPr lang="cs-CZ" b="1" dirty="0"/>
              <a:t> </a:t>
            </a:r>
            <a:r>
              <a:rPr lang="cs-CZ" b="1" dirty="0" err="1"/>
              <a:t>Scheffler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sz="2300" dirty="0" smtClean="0"/>
              <a:t>Detektiv klubko</a:t>
            </a:r>
          </a:p>
          <a:p>
            <a:pPr lvl="2"/>
            <a:r>
              <a:rPr lang="cs-CZ" sz="2400" dirty="0"/>
              <a:t>Muž s oranžovou maskou, Případ černého ducha, Podvodník s růžovým hrochem</a:t>
            </a:r>
            <a:endParaRPr lang="cs-CZ" sz="2300" dirty="0"/>
          </a:p>
        </p:txBody>
      </p:sp>
      <p:sp>
        <p:nvSpPr>
          <p:cNvPr id="4" name="AutoShape 2" descr="Výsledek obrázku pro detektiv klub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detektiv klubk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detektiv klubk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4" name="Picture 8" descr="http://www.fragment.cz/picture/shop/cz/zbozi/big/v_detektiv%20klubko_zahada%20cervene%20ponozky_201549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23868"/>
            <a:ext cx="1807368" cy="2624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data.bux.cz/book/015/323/0153238/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70920"/>
            <a:ext cx="1817874" cy="2694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data.bux.cz/book/014/129/0141294/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53678"/>
            <a:ext cx="1800200" cy="2697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Výsledek obrázku pro detektiv klubk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35698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Detektivky pro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err="1" smtClean="0"/>
              <a:t>Gerit</a:t>
            </a:r>
            <a:r>
              <a:rPr lang="cs-CZ" b="1" dirty="0" smtClean="0"/>
              <a:t> </a:t>
            </a:r>
            <a:r>
              <a:rPr lang="cs-CZ" b="1" dirty="0" err="1"/>
              <a:t>Kopietz</a:t>
            </a:r>
            <a:r>
              <a:rPr lang="cs-CZ" b="1" dirty="0"/>
              <a:t>, </a:t>
            </a:r>
            <a:r>
              <a:rPr lang="cs-CZ" b="1" dirty="0" err="1"/>
              <a:t>Jőrg</a:t>
            </a:r>
            <a:r>
              <a:rPr lang="cs-CZ" b="1" dirty="0"/>
              <a:t> </a:t>
            </a:r>
            <a:r>
              <a:rPr lang="cs-CZ" b="1" dirty="0" smtClean="0"/>
              <a:t>Sommer</a:t>
            </a:r>
          </a:p>
          <a:p>
            <a:pPr lvl="1"/>
            <a:r>
              <a:rPr lang="cs-CZ" sz="2300" i="1" dirty="0"/>
              <a:t>Agáta a Doktor </a:t>
            </a:r>
            <a:r>
              <a:rPr lang="cs-CZ" sz="2300" i="1" dirty="0" smtClean="0"/>
              <a:t>Lupa </a:t>
            </a:r>
          </a:p>
          <a:p>
            <a:pPr lvl="2"/>
            <a:r>
              <a:rPr lang="cs-CZ" sz="2300" dirty="0"/>
              <a:t>Černý rytíř, Chyťte zloděje, Nebezpečný </a:t>
            </a:r>
            <a:r>
              <a:rPr lang="cs-CZ" sz="2300" dirty="0" smtClean="0"/>
              <a:t>tygr</a:t>
            </a:r>
          </a:p>
          <a:p>
            <a:pPr lvl="2"/>
            <a:r>
              <a:rPr lang="cs-CZ" sz="2300" dirty="0"/>
              <a:t>i</a:t>
            </a:r>
            <a:r>
              <a:rPr lang="cs-CZ" sz="2300" dirty="0" smtClean="0"/>
              <a:t>nteraktivní knížka</a:t>
            </a:r>
            <a:endParaRPr lang="cs-CZ" sz="2300" dirty="0"/>
          </a:p>
        </p:txBody>
      </p:sp>
      <p:sp>
        <p:nvSpPr>
          <p:cNvPr id="4" name="AutoShape 2" descr="Výsledek obrázku pro agáta a doktor lu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4" name="Picture 4" descr="http://data.bux.cz/book/008/387/0083879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57974"/>
            <a:ext cx="1666875" cy="261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aemon.cz/img/obal/hirez/3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57975"/>
            <a:ext cx="1616824" cy="2586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ata.bux.cz/book/008/750/0087500/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65773"/>
            <a:ext cx="1656184" cy="2679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6143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ALCHAZIDU, </a:t>
            </a:r>
            <a:r>
              <a:rPr lang="cs-CZ" sz="1600" dirty="0" err="1"/>
              <a:t>Athena</a:t>
            </a:r>
            <a:r>
              <a:rPr lang="cs-CZ" sz="1600" dirty="0"/>
              <a:t>. </a:t>
            </a:r>
            <a:r>
              <a:rPr lang="cs-CZ" sz="1600" i="1" dirty="0"/>
              <a:t>Slovník autorů literatury pro děti a mládež</a:t>
            </a:r>
            <a:r>
              <a:rPr lang="cs-CZ" sz="1600" dirty="0"/>
              <a:t>. 1. vyd. Praha: </a:t>
            </a:r>
            <a:r>
              <a:rPr lang="cs-CZ" sz="1600" dirty="0" err="1"/>
              <a:t>Libri</a:t>
            </a:r>
            <a:r>
              <a:rPr lang="cs-CZ" sz="1600" dirty="0"/>
              <a:t>, 2007, 847 s. ISBN 978-80-7277-314-5. </a:t>
            </a:r>
          </a:p>
          <a:p>
            <a:r>
              <a:rPr lang="cs-CZ" sz="1600" dirty="0"/>
              <a:t>LONDON, Jack. </a:t>
            </a:r>
            <a:r>
              <a:rPr lang="cs-CZ" sz="1600" i="1" dirty="0"/>
              <a:t>Bílý den</a:t>
            </a:r>
            <a:r>
              <a:rPr lang="cs-CZ" sz="1600" dirty="0"/>
              <a:t>. 6. vydání. Praha: Mladá fronta, 1978., 320 s. </a:t>
            </a:r>
          </a:p>
          <a:p>
            <a:r>
              <a:rPr lang="cs-CZ" sz="1600" dirty="0"/>
              <a:t>POLÁČEK, Jiří. </a:t>
            </a:r>
            <a:r>
              <a:rPr lang="cs-CZ" sz="1600" i="1" dirty="0"/>
              <a:t>Průhledy do české literatury 20. století</a:t>
            </a:r>
            <a:r>
              <a:rPr lang="cs-CZ" sz="1600" dirty="0"/>
              <a:t>. Vyd. 1. Brno: Akademické nakladatelství CERM, 2000, 307 s. ISBN 80-7204-162-2.</a:t>
            </a:r>
          </a:p>
          <a:p>
            <a:r>
              <a:rPr lang="cs-CZ" sz="1600" dirty="0"/>
              <a:t>PROKOP, Vladimír. </a:t>
            </a:r>
            <a:r>
              <a:rPr lang="cs-CZ" sz="1600" i="1" dirty="0"/>
              <a:t>Dějiny literatury od starověku do počátku 19. století, aneb, Od Mezopotámie po naše národní obrození: (pro výuku v 1. ročníku středních škol)</a:t>
            </a:r>
            <a:r>
              <a:rPr lang="cs-CZ" sz="1600" dirty="0"/>
              <a:t>. Sokolov: O.K.-Soft, 2001, 80 s.</a:t>
            </a:r>
          </a:p>
          <a:p>
            <a:r>
              <a:rPr lang="cs-CZ" sz="1600" dirty="0"/>
              <a:t>SIROVÁTKA, Oldřich. </a:t>
            </a:r>
            <a:r>
              <a:rPr lang="cs-CZ" sz="1600" i="1" dirty="0"/>
              <a:t>Literatura na okraji</a:t>
            </a:r>
            <a:r>
              <a:rPr lang="cs-CZ" sz="1600" dirty="0"/>
              <a:t>. 1. vyd. Praha: Československý spisovatel, 1990, 98 s. PULS (Československý spisovatel), 26. ISBN 802020122</a:t>
            </a:r>
          </a:p>
          <a:p>
            <a:r>
              <a:rPr lang="cs-CZ" sz="1500" dirty="0"/>
              <a:t>BYSTŘICKÁ, Daniela. </a:t>
            </a:r>
            <a:r>
              <a:rPr lang="cs-CZ" sz="1500" i="1" dirty="0"/>
              <a:t>Úvod do studia literatury: studijní opora</a:t>
            </a:r>
            <a:r>
              <a:rPr lang="cs-CZ" sz="1500" dirty="0"/>
              <a:t> [online]. Ústí nad Labem, 2013 [cit. 2015-04-20]. Dostupné z: </a:t>
            </a:r>
            <a:r>
              <a:rPr lang="cs-CZ" sz="1500" u="sng" dirty="0">
                <a:hlinkClick r:id="rId2"/>
              </a:rPr>
              <a:t>http://www.pf.ujep.cz/</a:t>
            </a:r>
            <a:r>
              <a:rPr lang="cs-CZ" sz="1500" u="sng" dirty="0" err="1">
                <a:hlinkClick r:id="rId2"/>
              </a:rPr>
              <a:t>files</a:t>
            </a:r>
            <a:r>
              <a:rPr lang="cs-CZ" sz="1500" u="sng" dirty="0">
                <a:hlinkClick r:id="rId2"/>
              </a:rPr>
              <a:t>/KBO/Studijn%C3%AD_opora_%C3%BAvod_do_studia_literatury.pdf</a:t>
            </a:r>
            <a:r>
              <a:rPr lang="cs-CZ" sz="1500" dirty="0"/>
              <a:t>. Skripta. Univerzita J. E. Purkyně v Ústí nad Labem.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88516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55000" lnSpcReduction="20000"/>
          </a:bodyPr>
          <a:lstStyle/>
          <a:p>
            <a:r>
              <a:rPr lang="cs-CZ" sz="4400" dirty="0" smtClean="0"/>
              <a:t>ČEŇKOVÁ, Jana. </a:t>
            </a:r>
            <a:r>
              <a:rPr lang="cs-CZ" sz="4400" i="1" dirty="0" smtClean="0"/>
              <a:t>Vývoj literatury pro mládež a její žánrové struktury: adaptace mýtů, pohádek a pověstí, autorská pohádka, poezie, próza a komiks pro děti a mládež</a:t>
            </a:r>
            <a:r>
              <a:rPr lang="cs-CZ" sz="4400" dirty="0" smtClean="0"/>
              <a:t>. </a:t>
            </a:r>
            <a:r>
              <a:rPr lang="cs-CZ" sz="4400" dirty="0" err="1" smtClean="0"/>
              <a:t>Vyd</a:t>
            </a:r>
            <a:r>
              <a:rPr lang="cs-CZ" sz="4400" dirty="0" smtClean="0"/>
              <a:t>. 1. Praha: Portál, 2006, 171 s. ISBN 80-736-7095-X.</a:t>
            </a:r>
          </a:p>
          <a:p>
            <a:endParaRPr lang="cs-CZ" sz="4400" dirty="0" smtClean="0"/>
          </a:p>
          <a:p>
            <a:r>
              <a:rPr lang="cs-CZ" sz="4400" dirty="0" smtClean="0"/>
              <a:t>URBANOVÁ, Svatava a Milena ROSOVÁ. </a:t>
            </a:r>
            <a:r>
              <a:rPr lang="cs-CZ" sz="4400" i="1" dirty="0" smtClean="0"/>
              <a:t>Žánry, osobnosti, díla: (historický vývoj žánrů české literatury pro mládež - antologie)</a:t>
            </a:r>
            <a:r>
              <a:rPr lang="cs-CZ" sz="4400" dirty="0" smtClean="0"/>
              <a:t>. 3. </a:t>
            </a:r>
            <a:r>
              <a:rPr lang="cs-CZ" sz="4400" dirty="0" err="1" smtClean="0"/>
              <a:t>upr</a:t>
            </a:r>
            <a:r>
              <a:rPr lang="cs-CZ" sz="4400" dirty="0" smtClean="0"/>
              <a:t>. </a:t>
            </a:r>
            <a:r>
              <a:rPr lang="cs-CZ" sz="4400" dirty="0" err="1" smtClean="0"/>
              <a:t>vyd</a:t>
            </a:r>
            <a:r>
              <a:rPr lang="cs-CZ" sz="4400" dirty="0" smtClean="0"/>
              <a:t>. Ostrava: Ostravská univerzita - Filozofická fakulta, 2002, 236 s. ISBN 80-704-2604-7.</a:t>
            </a:r>
          </a:p>
          <a:p>
            <a:endParaRPr lang="cs-CZ" sz="4400" dirty="0" smtClean="0"/>
          </a:p>
          <a:p>
            <a:r>
              <a:rPr lang="cs-CZ" sz="4400" dirty="0" smtClean="0"/>
              <a:t>ŠUBRTOVÁ, Milena a kol. </a:t>
            </a:r>
            <a:r>
              <a:rPr lang="cs-CZ" sz="4400" i="1" dirty="0" smtClean="0"/>
              <a:t>Slovník autorů literatury pro děti a mládež</a:t>
            </a:r>
            <a:r>
              <a:rPr lang="cs-CZ" sz="4400" dirty="0" smtClean="0"/>
              <a:t>. 1. </a:t>
            </a:r>
            <a:r>
              <a:rPr lang="cs-CZ" sz="4400" dirty="0" err="1" smtClean="0"/>
              <a:t>vyd</a:t>
            </a:r>
            <a:r>
              <a:rPr lang="cs-CZ" sz="4400" dirty="0" smtClean="0"/>
              <a:t>. Praha: </a:t>
            </a:r>
            <a:r>
              <a:rPr lang="cs-CZ" sz="4400" dirty="0" err="1" smtClean="0"/>
              <a:t>Libri</a:t>
            </a:r>
            <a:r>
              <a:rPr lang="cs-CZ" sz="4400" dirty="0" smtClean="0"/>
              <a:t>, 2012, 465 s. ISBN 978-807-2775-064.</a:t>
            </a:r>
          </a:p>
          <a:p>
            <a:pPr algn="ctr">
              <a:buNone/>
            </a:pPr>
            <a:endParaRPr lang="cs-CZ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dobrodružné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dlouhá tradice dobrodružné literatury</a:t>
            </a:r>
          </a:p>
          <a:p>
            <a:endParaRPr lang="cs-CZ" dirty="0" smtClean="0"/>
          </a:p>
          <a:p>
            <a:r>
              <a:rPr lang="cs-CZ" dirty="0" smtClean="0"/>
              <a:t>18. století – vznik žánru jako takového</a:t>
            </a:r>
          </a:p>
          <a:p>
            <a:endParaRPr lang="cs-CZ" dirty="0" smtClean="0"/>
          </a:p>
          <a:p>
            <a:r>
              <a:rPr lang="cs-CZ" dirty="0" smtClean="0"/>
              <a:t>19. století – zájem o historii, exotické kraje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2424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Označení </a:t>
            </a:r>
            <a:r>
              <a:rPr lang="cs-CZ" dirty="0" smtClean="0"/>
              <a:t>dobrodružné literatury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0"/>
            <a:r>
              <a:rPr lang="cs-CZ" dirty="0" smtClean="0"/>
              <a:t>podle žánru:	</a:t>
            </a:r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western</a:t>
            </a:r>
            <a:endParaRPr lang="cs-CZ" dirty="0"/>
          </a:p>
          <a:p>
            <a:pPr lvl="0"/>
            <a:r>
              <a:rPr lang="cs-CZ" dirty="0"/>
              <a:t>indiánka</a:t>
            </a:r>
          </a:p>
          <a:p>
            <a:pPr lvl="0"/>
            <a:r>
              <a:rPr lang="cs-CZ" dirty="0"/>
              <a:t>kovbojka</a:t>
            </a:r>
          </a:p>
          <a:p>
            <a:pPr lvl="0"/>
            <a:r>
              <a:rPr lang="cs-CZ" dirty="0"/>
              <a:t>detektivka</a:t>
            </a:r>
          </a:p>
          <a:p>
            <a:pPr lvl="0"/>
            <a:r>
              <a:rPr lang="cs-CZ" dirty="0"/>
              <a:t>námořnický </a:t>
            </a:r>
            <a:r>
              <a:rPr lang="cs-CZ" dirty="0" smtClean="0"/>
              <a:t>román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/>
              <a:t>p</a:t>
            </a:r>
            <a:r>
              <a:rPr lang="cs-CZ" dirty="0" smtClean="0"/>
              <a:t>odle autora:</a:t>
            </a:r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lvl="0"/>
            <a:r>
              <a:rPr lang="cs-CZ" dirty="0"/>
              <a:t>verneovky</a:t>
            </a:r>
          </a:p>
          <a:p>
            <a:pPr lvl="0"/>
            <a:r>
              <a:rPr lang="cs-CZ" dirty="0"/>
              <a:t>mayovky</a:t>
            </a:r>
          </a:p>
          <a:p>
            <a:pPr lvl="0"/>
            <a:r>
              <a:rPr lang="cs-CZ" dirty="0"/>
              <a:t>knihy J. Londona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5275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700" dirty="0" smtClean="0"/>
              <a:t>Nejstarší žánry</a:t>
            </a:r>
            <a:endParaRPr lang="cs-CZ" sz="47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rgbClr val="FFC000"/>
                </a:solidFill>
              </a:rPr>
              <a:t>Dobrodružství je průvodním jevem dějin, proto je charakteristickým rysem mnoha historických literárních žánrů. </a:t>
            </a:r>
          </a:p>
          <a:p>
            <a:endParaRPr lang="cs-CZ" dirty="0" smtClean="0"/>
          </a:p>
          <a:p>
            <a:pPr algn="ctr"/>
            <a:r>
              <a:rPr lang="cs-CZ" dirty="0" smtClean="0"/>
              <a:t>Epos </a:t>
            </a:r>
            <a:r>
              <a:rPr lang="cs-CZ" i="1" dirty="0" smtClean="0"/>
              <a:t>o </a:t>
            </a:r>
            <a:r>
              <a:rPr lang="cs-CZ" i="1" dirty="0" err="1" smtClean="0"/>
              <a:t>Gilgamešovi</a:t>
            </a:r>
            <a:r>
              <a:rPr lang="cs-CZ" i="1" dirty="0" smtClean="0"/>
              <a:t>(8</a:t>
            </a:r>
            <a:r>
              <a:rPr lang="cs-CZ" i="1" dirty="0" smtClean="0"/>
              <a:t>. stol. př. n. l.)</a:t>
            </a:r>
          </a:p>
          <a:p>
            <a:pPr algn="ctr"/>
            <a:r>
              <a:rPr lang="cs-CZ" i="1" dirty="0" err="1" smtClean="0"/>
              <a:t>Beowulf</a:t>
            </a:r>
            <a:r>
              <a:rPr lang="cs-CZ" i="1" dirty="0" smtClean="0"/>
              <a:t> (8. stol.)-  </a:t>
            </a:r>
            <a:r>
              <a:rPr lang="cs-CZ" dirty="0" smtClean="0"/>
              <a:t>staroanglický hrdinský epos</a:t>
            </a:r>
          </a:p>
          <a:p>
            <a:pPr algn="ctr"/>
            <a:r>
              <a:rPr lang="cs-CZ" i="1" dirty="0" err="1" smtClean="0"/>
              <a:t>Miguel</a:t>
            </a:r>
            <a:r>
              <a:rPr lang="cs-CZ" i="1" dirty="0" smtClean="0"/>
              <a:t> de </a:t>
            </a:r>
            <a:r>
              <a:rPr lang="cs-CZ" i="1" dirty="0" err="1" smtClean="0"/>
              <a:t>Cervantes</a:t>
            </a:r>
            <a:r>
              <a:rPr lang="cs-CZ" i="1" dirty="0" smtClean="0"/>
              <a:t> - Důmyslný rytíř Don Quijote de la </a:t>
            </a:r>
            <a:r>
              <a:rPr lang="cs-CZ" i="1" dirty="0" err="1" smtClean="0"/>
              <a:t>Mancha</a:t>
            </a:r>
            <a:r>
              <a:rPr lang="cs-CZ" i="1" dirty="0" smtClean="0"/>
              <a:t> (1605)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Robinzonády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zakladatel Daniel </a:t>
            </a:r>
            <a:r>
              <a:rPr lang="cs-CZ" dirty="0" err="1" smtClean="0"/>
              <a:t>Defoe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rvní robinzonády – trosečníci na pustých ostrovech</a:t>
            </a:r>
          </a:p>
          <a:p>
            <a:r>
              <a:rPr lang="cs-CZ" dirty="0"/>
              <a:t>v</a:t>
            </a:r>
            <a:r>
              <a:rPr lang="cs-CZ" dirty="0" smtClean="0"/>
              <a:t>zdělávací charakter</a:t>
            </a:r>
          </a:p>
          <a:p>
            <a:r>
              <a:rPr lang="cs-CZ" dirty="0" smtClean="0"/>
              <a:t>mnoho pokračovatelů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6270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Daniel </a:t>
            </a:r>
            <a:r>
              <a:rPr lang="cs-CZ" dirty="0" err="1" smtClean="0"/>
              <a:t>Defoe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anglický spisovatel a novinář</a:t>
            </a:r>
          </a:p>
          <a:p>
            <a:r>
              <a:rPr lang="cs-CZ" dirty="0"/>
              <a:t>z</a:t>
            </a:r>
            <a:r>
              <a:rPr lang="cs-CZ" dirty="0" smtClean="0"/>
              <a:t>ájem o politiku – různé reformy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Robinson </a:t>
            </a:r>
            <a:r>
              <a:rPr lang="cs-CZ" i="1" dirty="0" err="1" smtClean="0"/>
              <a:t>Crusoe</a:t>
            </a:r>
            <a:endParaRPr lang="cs-CZ" i="1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odle skutečného příběhu námořníka Alexandra </a:t>
            </a:r>
            <a:r>
              <a:rPr lang="cs-CZ" dirty="0" err="1" smtClean="0"/>
              <a:t>Selkirka</a:t>
            </a:r>
            <a:endParaRPr lang="cs-CZ" dirty="0"/>
          </a:p>
        </p:txBody>
      </p:sp>
      <p:pic>
        <p:nvPicPr>
          <p:cNvPr id="6" name="Zástupný symbol pro obsah 3" descr="Daniel Defoe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616572" cy="3539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2153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 May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německý spisovatel</a:t>
            </a:r>
          </a:p>
          <a:p>
            <a:r>
              <a:rPr lang="cs-CZ" dirty="0"/>
              <a:t>k</a:t>
            </a:r>
            <a:r>
              <a:rPr lang="cs-CZ" dirty="0" smtClean="0"/>
              <a:t>nihy začal psát ve vězení</a:t>
            </a:r>
          </a:p>
          <a:p>
            <a:r>
              <a:rPr lang="cs-CZ" dirty="0"/>
              <a:t>d</a:t>
            </a:r>
            <a:r>
              <a:rPr lang="cs-CZ" dirty="0" smtClean="0"/>
              <a:t>íky talentu se stal redaktorem</a:t>
            </a:r>
          </a:p>
          <a:p>
            <a:endParaRPr lang="cs-CZ" dirty="0"/>
          </a:p>
          <a:p>
            <a:r>
              <a:rPr lang="cs-CZ" i="1" dirty="0" smtClean="0"/>
              <a:t>Vinnetou</a:t>
            </a:r>
            <a:r>
              <a:rPr lang="cs-CZ" dirty="0" smtClean="0"/>
              <a:t> (3 díly)</a:t>
            </a:r>
          </a:p>
          <a:p>
            <a:r>
              <a:rPr lang="cs-CZ" i="1" dirty="0" smtClean="0"/>
              <a:t>Petrolejový princ</a:t>
            </a:r>
          </a:p>
          <a:p>
            <a:r>
              <a:rPr lang="cs-CZ" i="1" dirty="0" smtClean="0"/>
              <a:t>Černý mustang</a:t>
            </a:r>
          </a:p>
          <a:p>
            <a:r>
              <a:rPr lang="cs-CZ" i="1" dirty="0" err="1" smtClean="0"/>
              <a:t>Old</a:t>
            </a:r>
            <a:r>
              <a:rPr lang="cs-CZ" i="1" dirty="0" smtClean="0"/>
              <a:t> </a:t>
            </a:r>
            <a:r>
              <a:rPr lang="cs-CZ" i="1" dirty="0" err="1" smtClean="0"/>
              <a:t>Surehand</a:t>
            </a:r>
            <a:r>
              <a:rPr lang="cs-CZ" i="1" dirty="0" smtClean="0"/>
              <a:t> </a:t>
            </a:r>
            <a:r>
              <a:rPr lang="cs-CZ" dirty="0" smtClean="0"/>
              <a:t>(3 díly)</a:t>
            </a:r>
          </a:p>
          <a:p>
            <a:endParaRPr lang="cs-CZ" dirty="0"/>
          </a:p>
        </p:txBody>
      </p:sp>
      <p:pic>
        <p:nvPicPr>
          <p:cNvPr id="4" name="Obrázek 3" descr="Karel May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530197" cy="3131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14666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903</Words>
  <Application>Microsoft Office PowerPoint</Application>
  <PresentationFormat>Předvádění na obrazovce (4:3)</PresentationFormat>
  <Paragraphs>272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Tok</vt:lpstr>
      <vt:lpstr>Dobrodružná literatura pro děti a mládež</vt:lpstr>
      <vt:lpstr>Dobrodružná literatura</vt:lpstr>
      <vt:lpstr>Znaky, formy, aspekty </vt:lpstr>
      <vt:lpstr>Historie dobrodružné literatury</vt:lpstr>
      <vt:lpstr>Označení dobrodružné literatury</vt:lpstr>
      <vt:lpstr>        Nejstarší žánry</vt:lpstr>
      <vt:lpstr>Robinzonády </vt:lpstr>
      <vt:lpstr>Daniel Defoe</vt:lpstr>
      <vt:lpstr>Karel  May</vt:lpstr>
      <vt:lpstr>Mayovky  </vt:lpstr>
      <vt:lpstr>Jules Verne </vt:lpstr>
      <vt:lpstr>Verneovky </vt:lpstr>
      <vt:lpstr>Jack London</vt:lpstr>
      <vt:lpstr>Detektivky pro děti </vt:lpstr>
      <vt:lpstr>Vývoj dobrodružné literatury 18.století </vt:lpstr>
      <vt:lpstr>Vývoj dobrodružné literatury 19.století </vt:lpstr>
      <vt:lpstr>Vývoj dobrodružné literatury 19.století </vt:lpstr>
      <vt:lpstr>Vývoj dobrodružné literatury 19.století </vt:lpstr>
      <vt:lpstr>Vývoj dobrodružné literatury 19.století </vt:lpstr>
      <vt:lpstr>Vývoj dobrodružné literatury 19.století </vt:lpstr>
      <vt:lpstr>Dobrodružná literatura u nás 19.století</vt:lpstr>
      <vt:lpstr>Dobrodružná literatura u nás 20.století</vt:lpstr>
      <vt:lpstr>Dobrodružná literatura u nás 20.století </vt:lpstr>
      <vt:lpstr>Dobrodružná literatura u nás 20.století</vt:lpstr>
      <vt:lpstr>Dobrodružná literatura u nás 20.století</vt:lpstr>
      <vt:lpstr>Dobrodružná literatura u nás 20.století</vt:lpstr>
      <vt:lpstr>Dobrodružná literatura u nás 70.léta</vt:lpstr>
      <vt:lpstr>Současná dobrodružná literatura u nás</vt:lpstr>
      <vt:lpstr>Snímek 29</vt:lpstr>
      <vt:lpstr>Snímek 30</vt:lpstr>
      <vt:lpstr>Detektivky pro děti</vt:lpstr>
      <vt:lpstr>Detektivky pro děti</vt:lpstr>
      <vt:lpstr>Detektivky pro děti</vt:lpstr>
      <vt:lpstr>Detektivky pro děti</vt:lpstr>
      <vt:lpstr>Zdroje </vt:lpstr>
      <vt:lpstr>Zdroje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Dobrodružná literatura pro mládež tzv. robinzonády, mayovky, verneovky, knihy J. Londona a detektivky pro děti</dc:title>
  <dc:creator>Marie Piknová</dc:creator>
  <cp:lastModifiedBy>Ondrej</cp:lastModifiedBy>
  <cp:revision>17</cp:revision>
  <dcterms:created xsi:type="dcterms:W3CDTF">2015-04-22T06:59:13Z</dcterms:created>
  <dcterms:modified xsi:type="dcterms:W3CDTF">2015-05-19T22:33:18Z</dcterms:modified>
</cp:coreProperties>
</file>