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2" r:id="rId8"/>
    <p:sldId id="263" r:id="rId9"/>
    <p:sldId id="266" r:id="rId10"/>
    <p:sldId id="265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E6D5-7492-4DDA-ABE8-DF4BC896C8A4}" type="datetimeFigureOut">
              <a:rPr lang="cs-CZ" smtClean="0"/>
              <a:pPr/>
              <a:t>28.1.2015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6E3B3-51A6-4DE5-AB98-6BC4565F630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E6D5-7492-4DDA-ABE8-DF4BC896C8A4}" type="datetimeFigureOut">
              <a:rPr lang="cs-CZ" smtClean="0"/>
              <a:pPr/>
              <a:t>28.1.2015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6E3B3-51A6-4DE5-AB98-6BC4565F63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E6D5-7492-4DDA-ABE8-DF4BC896C8A4}" type="datetimeFigureOut">
              <a:rPr lang="cs-CZ" smtClean="0"/>
              <a:pPr/>
              <a:t>28.1.2015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6E3B3-51A6-4DE5-AB98-6BC4565F63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E6D5-7492-4DDA-ABE8-DF4BC896C8A4}" type="datetimeFigureOut">
              <a:rPr lang="cs-CZ" smtClean="0"/>
              <a:pPr/>
              <a:t>28.1.2015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6E3B3-51A6-4DE5-AB98-6BC4565F63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E6D5-7492-4DDA-ABE8-DF4BC896C8A4}" type="datetimeFigureOut">
              <a:rPr lang="cs-CZ" smtClean="0"/>
              <a:pPr/>
              <a:t>28.1.2015</a:t>
            </a:fld>
            <a:endParaRPr lang="cs-CZ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6E3B3-51A6-4DE5-AB98-6BC4565F63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E6D5-7492-4DDA-ABE8-DF4BC896C8A4}" type="datetimeFigureOut">
              <a:rPr lang="cs-CZ" smtClean="0"/>
              <a:pPr/>
              <a:t>28.1.2015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6E3B3-51A6-4DE5-AB98-6BC4565F63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E6D5-7492-4DDA-ABE8-DF4BC896C8A4}" type="datetimeFigureOut">
              <a:rPr lang="cs-CZ" smtClean="0"/>
              <a:pPr/>
              <a:t>28.1.2015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6E3B3-51A6-4DE5-AB98-6BC4565F63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E6D5-7492-4DDA-ABE8-DF4BC896C8A4}" type="datetimeFigureOut">
              <a:rPr lang="cs-CZ" smtClean="0"/>
              <a:pPr/>
              <a:t>28.1.2015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6E3B3-51A6-4DE5-AB98-6BC4565F63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E6D5-7492-4DDA-ABE8-DF4BC896C8A4}" type="datetimeFigureOut">
              <a:rPr lang="cs-CZ" smtClean="0"/>
              <a:pPr/>
              <a:t>28.1.2015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6E3B3-51A6-4DE5-AB98-6BC4565F63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E6D5-7492-4DDA-ABE8-DF4BC896C8A4}" type="datetimeFigureOut">
              <a:rPr lang="cs-CZ" smtClean="0"/>
              <a:pPr/>
              <a:t>28.1.2015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6E3B3-51A6-4DE5-AB98-6BC4565F630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E6D5-7492-4DDA-ABE8-DF4BC896C8A4}" type="datetimeFigureOut">
              <a:rPr lang="cs-CZ" smtClean="0"/>
              <a:pPr/>
              <a:t>28.1.2015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6E3B3-51A6-4DE5-AB98-6BC4565F630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6C9E6D5-7492-4DDA-ABE8-DF4BC896C8A4}" type="datetimeFigureOut">
              <a:rPr lang="cs-CZ" smtClean="0"/>
              <a:pPr/>
              <a:t>28.1.2015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916E3B3-51A6-4DE5-AB98-6BC4565F630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Geopolitika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Současné teorie pro web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893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Současný stav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Pologeopolitici</a:t>
            </a:r>
            <a:endParaRPr lang="cs-CZ" dirty="0" smtClean="0"/>
          </a:p>
          <a:p>
            <a:pPr lvl="1"/>
            <a:r>
              <a:rPr lang="cs-CZ" dirty="0" smtClean="0"/>
              <a:t>Hlavní </a:t>
            </a:r>
            <a:r>
              <a:rPr lang="cs-CZ" dirty="0"/>
              <a:t>teze: i nadále bude existovat politický (</a:t>
            </a:r>
            <a:r>
              <a:rPr lang="cs-CZ" dirty="0" err="1"/>
              <a:t>ná</a:t>
            </a:r>
            <a:r>
              <a:rPr lang="cs-CZ" dirty="0"/>
              <a:t>)tlak, bude se ale dít hlavně ekonomickými, ne klasickými politickými nebo vojenskými prostředky. Hlavní </a:t>
            </a:r>
            <a:r>
              <a:rPr lang="cs-CZ" dirty="0" smtClean="0"/>
              <a:t>přístupy:</a:t>
            </a:r>
          </a:p>
          <a:p>
            <a:pPr lvl="2"/>
            <a:r>
              <a:rPr lang="cs-CZ" b="1" dirty="0" smtClean="0"/>
              <a:t>Neomarxisté</a:t>
            </a:r>
            <a:endParaRPr lang="cs-CZ" dirty="0"/>
          </a:p>
          <a:p>
            <a:pPr lvl="2"/>
            <a:r>
              <a:rPr lang="cs-CZ" b="1" dirty="0" err="1" smtClean="0"/>
              <a:t>Nemarxisté</a:t>
            </a:r>
            <a:endParaRPr lang="cs-CZ" dirty="0"/>
          </a:p>
          <a:p>
            <a:pPr lvl="2"/>
            <a:r>
              <a:rPr lang="cs-CZ" b="1" dirty="0" err="1" smtClean="0"/>
              <a:t>Geoekonomisté</a:t>
            </a:r>
            <a:endParaRPr lang="cs-CZ" dirty="0"/>
          </a:p>
          <a:p>
            <a:r>
              <a:rPr lang="cs-CZ" dirty="0" err="1" smtClean="0"/>
              <a:t>Geopolitici</a:t>
            </a:r>
            <a:endParaRPr lang="cs-CZ" dirty="0" smtClean="0"/>
          </a:p>
          <a:p>
            <a:pPr lvl="1"/>
            <a:r>
              <a:rPr lang="cs-CZ" dirty="0"/>
              <a:t>Velmi různorodé variace na klasické koncepce</a:t>
            </a:r>
          </a:p>
          <a:p>
            <a:pPr lvl="1"/>
            <a:r>
              <a:rPr lang="cs-CZ" dirty="0" smtClean="0"/>
              <a:t>Několik </a:t>
            </a:r>
            <a:r>
              <a:rPr lang="cs-CZ" dirty="0"/>
              <a:t>národních škol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267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Současné tendence v geopolitice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dirty="0"/>
              <a:t>Reakce na změny ve světě v 90. letech, 3 hlavní přístupy:</a:t>
            </a:r>
          </a:p>
          <a:p>
            <a:pPr lvl="1"/>
            <a:r>
              <a:rPr lang="cs-CZ" sz="3200" dirty="0" smtClean="0"/>
              <a:t>Odmítnutí </a:t>
            </a:r>
            <a:r>
              <a:rPr lang="cs-CZ" sz="3200" dirty="0"/>
              <a:t>klasické geopolitiky</a:t>
            </a:r>
          </a:p>
          <a:p>
            <a:pPr lvl="1"/>
            <a:r>
              <a:rPr lang="cs-CZ" sz="3200" dirty="0" smtClean="0"/>
              <a:t>„</a:t>
            </a:r>
            <a:r>
              <a:rPr lang="cs-CZ" sz="3200" dirty="0" err="1"/>
              <a:t>Pologeopolitické</a:t>
            </a:r>
            <a:r>
              <a:rPr lang="cs-CZ" sz="3200" dirty="0"/>
              <a:t> koncepce“</a:t>
            </a:r>
          </a:p>
          <a:p>
            <a:pPr lvl="1"/>
            <a:r>
              <a:rPr lang="cs-CZ" sz="3200" dirty="0" smtClean="0"/>
              <a:t>Snahy </a:t>
            </a:r>
            <a:r>
              <a:rPr lang="cs-CZ" sz="3200" dirty="0"/>
              <a:t>„opravit“ klasickou geopolitiku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682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Odmítači klasické geopolitiky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Hlavní teze: mocenské struktury udržující světovou rovnováhu se v 90. letech rozpadly, rozdíl v pohledu na to, co bude dál:</a:t>
            </a:r>
          </a:p>
          <a:p>
            <a:pPr lvl="1"/>
            <a:r>
              <a:rPr lang="cs-CZ" b="1" dirty="0" smtClean="0"/>
              <a:t>Optimisté </a:t>
            </a:r>
            <a:r>
              <a:rPr lang="cs-CZ" b="1" dirty="0"/>
              <a:t>1. </a:t>
            </a:r>
            <a:r>
              <a:rPr lang="cs-CZ" b="1" dirty="0" smtClean="0"/>
              <a:t>typu</a:t>
            </a:r>
            <a:r>
              <a:rPr lang="cs-CZ" dirty="0"/>
              <a:t> </a:t>
            </a:r>
            <a:r>
              <a:rPr lang="cs-CZ" dirty="0" smtClean="0"/>
              <a:t>(Francis </a:t>
            </a:r>
            <a:r>
              <a:rPr lang="cs-CZ" dirty="0" err="1"/>
              <a:t>Fukuyama</a:t>
            </a:r>
            <a:r>
              <a:rPr lang="cs-CZ" dirty="0"/>
              <a:t>)</a:t>
            </a:r>
          </a:p>
          <a:p>
            <a:pPr lvl="1"/>
            <a:r>
              <a:rPr lang="cs-CZ" b="1" dirty="0" smtClean="0"/>
              <a:t>Optimisté </a:t>
            </a:r>
            <a:r>
              <a:rPr lang="cs-CZ" b="1" dirty="0"/>
              <a:t>2. </a:t>
            </a:r>
            <a:r>
              <a:rPr lang="cs-CZ" b="1" dirty="0" smtClean="0"/>
              <a:t>typu</a:t>
            </a:r>
            <a:r>
              <a:rPr lang="cs-CZ" dirty="0" smtClean="0"/>
              <a:t> </a:t>
            </a:r>
            <a:r>
              <a:rPr lang="cs-CZ" dirty="0"/>
              <a:t>(Richard </a:t>
            </a:r>
            <a:r>
              <a:rPr lang="cs-CZ" dirty="0" err="1"/>
              <a:t>Rosecrance</a:t>
            </a:r>
            <a:r>
              <a:rPr lang="cs-CZ" dirty="0"/>
              <a:t>, </a:t>
            </a:r>
            <a:r>
              <a:rPr lang="cs-CZ" dirty="0" err="1"/>
              <a:t>Jassica</a:t>
            </a:r>
            <a:r>
              <a:rPr lang="cs-CZ" dirty="0"/>
              <a:t> Mathewsová)</a:t>
            </a:r>
          </a:p>
          <a:p>
            <a:pPr lvl="1"/>
            <a:r>
              <a:rPr lang="cs-CZ" b="1" dirty="0" smtClean="0"/>
              <a:t>Pesimisté</a:t>
            </a:r>
            <a:r>
              <a:rPr lang="cs-CZ" dirty="0" smtClean="0"/>
              <a:t> </a:t>
            </a:r>
            <a:r>
              <a:rPr lang="cs-CZ" dirty="0"/>
              <a:t>(Samuel </a:t>
            </a:r>
            <a:r>
              <a:rPr lang="cs-CZ" dirty="0" err="1"/>
              <a:t>Huntington</a:t>
            </a:r>
            <a:r>
              <a:rPr lang="cs-CZ" dirty="0" smtClean="0"/>
              <a:t>), </a:t>
            </a:r>
            <a:r>
              <a:rPr lang="cs-CZ" dirty="0"/>
              <a:t>(Robert Kaplan)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738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Samuel Phillip </a:t>
            </a:r>
            <a:r>
              <a:rPr lang="cs-CZ" dirty="0" err="1" smtClean="0"/>
              <a:t>Huntington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Clash </a:t>
            </a:r>
            <a:r>
              <a:rPr lang="en-US" dirty="0"/>
              <a:t>of </a:t>
            </a:r>
            <a:r>
              <a:rPr lang="en-US" dirty="0" err="1"/>
              <a:t>Civilisation</a:t>
            </a:r>
            <a:r>
              <a:rPr lang="en-US" dirty="0"/>
              <a:t> and the Remaking of World Order (1996, </a:t>
            </a:r>
            <a:r>
              <a:rPr lang="en-US" dirty="0" err="1"/>
              <a:t>hlavní</a:t>
            </a:r>
            <a:r>
              <a:rPr lang="en-US" dirty="0"/>
              <a:t> </a:t>
            </a:r>
            <a:r>
              <a:rPr lang="en-US" dirty="0" err="1"/>
              <a:t>teze</a:t>
            </a:r>
            <a:r>
              <a:rPr lang="en-US" dirty="0"/>
              <a:t> </a:t>
            </a:r>
            <a:r>
              <a:rPr lang="en-US" dirty="0" err="1"/>
              <a:t>už</a:t>
            </a:r>
            <a:r>
              <a:rPr lang="en-US" dirty="0"/>
              <a:t> v </a:t>
            </a:r>
            <a:r>
              <a:rPr lang="en-US" dirty="0" err="1"/>
              <a:t>článku</a:t>
            </a:r>
            <a:r>
              <a:rPr lang="en-US" dirty="0"/>
              <a:t> z </a:t>
            </a:r>
            <a:r>
              <a:rPr lang="en-US" dirty="0" err="1"/>
              <a:t>roku</a:t>
            </a:r>
            <a:r>
              <a:rPr lang="en-US" dirty="0"/>
              <a:t> 1993)</a:t>
            </a:r>
          </a:p>
          <a:p>
            <a:r>
              <a:rPr lang="cs-CZ" dirty="0" smtClean="0"/>
              <a:t>Konflikty </a:t>
            </a:r>
            <a:r>
              <a:rPr lang="cs-CZ" dirty="0"/>
              <a:t>provází lidstvo celé dějiny, mění se jen jejich důvody:</a:t>
            </a:r>
          </a:p>
          <a:p>
            <a:pPr lvl="1"/>
            <a:r>
              <a:rPr lang="cs-CZ" dirty="0" smtClean="0"/>
              <a:t>války </a:t>
            </a:r>
            <a:r>
              <a:rPr lang="cs-CZ" dirty="0"/>
              <a:t>dynastií (středověk)</a:t>
            </a:r>
          </a:p>
          <a:p>
            <a:pPr lvl="1"/>
            <a:r>
              <a:rPr lang="cs-CZ" dirty="0" smtClean="0"/>
              <a:t>války </a:t>
            </a:r>
            <a:r>
              <a:rPr lang="cs-CZ" dirty="0"/>
              <a:t>národů (1. světová válka)</a:t>
            </a:r>
          </a:p>
          <a:p>
            <a:pPr lvl="1"/>
            <a:r>
              <a:rPr lang="cs-CZ" dirty="0" smtClean="0"/>
              <a:t>války </a:t>
            </a:r>
            <a:r>
              <a:rPr lang="cs-CZ" dirty="0"/>
              <a:t>ideologií (2. světová válka)</a:t>
            </a:r>
          </a:p>
          <a:p>
            <a:pPr lvl="1"/>
            <a:r>
              <a:rPr lang="cs-CZ" dirty="0" smtClean="0"/>
              <a:t>co </a:t>
            </a:r>
            <a:r>
              <a:rPr lang="cs-CZ" dirty="0"/>
              <a:t>ale nyní? Národy? Ideologie? Něco jiného? </a:t>
            </a:r>
          </a:p>
          <a:p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068960"/>
            <a:ext cx="1799515" cy="2766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561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Hlavní hráč </a:t>
            </a:r>
            <a:r>
              <a:rPr lang="cs-CZ" dirty="0"/>
              <a:t>geopolitických </a:t>
            </a:r>
            <a:r>
              <a:rPr lang="cs-CZ" dirty="0" smtClean="0"/>
              <a:t>procesů - civilizace </a:t>
            </a:r>
            <a:endParaRPr lang="cs-CZ" dirty="0"/>
          </a:p>
          <a:p>
            <a:pPr lvl="1"/>
            <a:r>
              <a:rPr lang="cs-CZ" dirty="0" smtClean="0"/>
              <a:t>Západní</a:t>
            </a:r>
            <a:endParaRPr lang="cs-CZ" dirty="0"/>
          </a:p>
          <a:p>
            <a:pPr lvl="1"/>
            <a:r>
              <a:rPr lang="cs-CZ" dirty="0" smtClean="0"/>
              <a:t>Latinskoamerická</a:t>
            </a:r>
            <a:endParaRPr lang="cs-CZ" dirty="0"/>
          </a:p>
          <a:p>
            <a:pPr lvl="1"/>
            <a:r>
              <a:rPr lang="cs-CZ" dirty="0" smtClean="0"/>
              <a:t>Pravoslavná</a:t>
            </a:r>
            <a:endParaRPr lang="cs-CZ" dirty="0"/>
          </a:p>
          <a:p>
            <a:pPr lvl="1"/>
            <a:r>
              <a:rPr lang="cs-CZ" dirty="0" smtClean="0"/>
              <a:t>Islámská</a:t>
            </a:r>
            <a:endParaRPr lang="cs-CZ" dirty="0"/>
          </a:p>
          <a:p>
            <a:pPr lvl="1"/>
            <a:r>
              <a:rPr lang="cs-CZ" dirty="0" smtClean="0"/>
              <a:t>Africká</a:t>
            </a:r>
            <a:endParaRPr lang="cs-CZ" dirty="0"/>
          </a:p>
          <a:p>
            <a:pPr lvl="1"/>
            <a:r>
              <a:rPr lang="cs-CZ" dirty="0" smtClean="0"/>
              <a:t>Čínská</a:t>
            </a:r>
            <a:endParaRPr lang="cs-CZ" dirty="0"/>
          </a:p>
          <a:p>
            <a:pPr lvl="1"/>
            <a:r>
              <a:rPr lang="cs-CZ" dirty="0" smtClean="0"/>
              <a:t>Japonská</a:t>
            </a:r>
            <a:endParaRPr lang="cs-CZ" dirty="0"/>
          </a:p>
          <a:p>
            <a:pPr lvl="1"/>
            <a:r>
              <a:rPr lang="cs-CZ" dirty="0" smtClean="0"/>
              <a:t>Hinduistická</a:t>
            </a:r>
            <a:endParaRPr lang="cs-CZ" dirty="0"/>
          </a:p>
          <a:p>
            <a:pPr lvl="1"/>
            <a:r>
              <a:rPr lang="cs-CZ" dirty="0" smtClean="0"/>
              <a:t>Buddhistická </a:t>
            </a:r>
            <a:endParaRPr lang="cs-CZ" dirty="0"/>
          </a:p>
          <a:p>
            <a:r>
              <a:rPr lang="cs-CZ" b="1" dirty="0" smtClean="0"/>
              <a:t>Civilizace </a:t>
            </a:r>
            <a:r>
              <a:rPr lang="cs-CZ" dirty="0"/>
              <a:t>(</a:t>
            </a:r>
            <a:r>
              <a:rPr lang="cs-CZ" dirty="0" err="1"/>
              <a:t>civilisation</a:t>
            </a:r>
            <a:r>
              <a:rPr lang="cs-CZ" dirty="0"/>
              <a:t>) chápe jako nejširší možný rámec, ve kterém se lidé identifikují jako společenství na základě sdílených hodnot (jsou přirozeně i jiná, užší, společenství </a:t>
            </a:r>
            <a:r>
              <a:rPr lang="cs-CZ" dirty="0" smtClean="0"/>
              <a:t>– rodina</a:t>
            </a:r>
            <a:r>
              <a:rPr lang="cs-CZ" dirty="0"/>
              <a:t>, </a:t>
            </a:r>
            <a:r>
              <a:rPr lang="cs-CZ" dirty="0" smtClean="0"/>
              <a:t>národ/národní </a:t>
            </a:r>
            <a:r>
              <a:rPr lang="cs-CZ" dirty="0"/>
              <a:t>stát, náboženství)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244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7"/>
            <a:ext cx="9126004" cy="525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752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Míra konfliktnosti vztahů civilizací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813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 err="1" smtClean="0"/>
              <a:t>Yoshihiro</a:t>
            </a:r>
            <a:r>
              <a:rPr lang="cs-CZ" b="0" dirty="0" smtClean="0"/>
              <a:t> </a:t>
            </a:r>
            <a:r>
              <a:rPr lang="cs-CZ" b="0" dirty="0" err="1" smtClean="0"/>
              <a:t>FrancisFukuyama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Konec dějin a poslední člověk</a:t>
            </a:r>
          </a:p>
          <a:p>
            <a:r>
              <a:rPr lang="cs-CZ" dirty="0" err="1" smtClean="0"/>
              <a:t>Huntington</a:t>
            </a:r>
            <a:r>
              <a:rPr lang="cs-CZ" dirty="0" smtClean="0"/>
              <a:t> (</a:t>
            </a:r>
            <a:r>
              <a:rPr lang="cs-CZ" dirty="0" err="1" smtClean="0"/>
              <a:t>neokonzervativní</a:t>
            </a:r>
            <a:r>
              <a:rPr lang="cs-CZ" dirty="0" smtClean="0"/>
              <a:t>) x </a:t>
            </a:r>
            <a:r>
              <a:rPr lang="cs-CZ" dirty="0" err="1" smtClean="0"/>
              <a:t>Fukuyama</a:t>
            </a:r>
            <a:r>
              <a:rPr lang="cs-CZ" dirty="0" smtClean="0"/>
              <a:t> (liberál, neohumanista)</a:t>
            </a:r>
          </a:p>
          <a:p>
            <a:r>
              <a:rPr lang="cs-CZ" dirty="0" err="1" smtClean="0"/>
              <a:t>Fukuyama</a:t>
            </a:r>
            <a:r>
              <a:rPr lang="cs-CZ" dirty="0" smtClean="0"/>
              <a:t> – pád železné opony znamená konec dějin – ekonomický liberální řád se ukázal jako jediný možný</a:t>
            </a:r>
          </a:p>
          <a:p>
            <a:r>
              <a:rPr lang="cs-CZ" dirty="0" smtClean="0"/>
              <a:t>Anachronismus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48680"/>
            <a:ext cx="1297272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531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Liberální demokracie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Liberální demokracie </a:t>
            </a:r>
            <a:r>
              <a:rPr lang="cs-CZ" dirty="0" smtClean="0"/>
              <a:t>nejlépe </a:t>
            </a:r>
            <a:r>
              <a:rPr lang="cs-CZ" dirty="0"/>
              <a:t>ze všech dosud vyzkoušených socioekonomických systémů uspokojuje nejen lidskou touhu, či lidský rozum, ale i lidskou touhu po </a:t>
            </a:r>
            <a:r>
              <a:rPr lang="cs-CZ" dirty="0" smtClean="0"/>
              <a:t>uznání </a:t>
            </a:r>
          </a:p>
          <a:p>
            <a:r>
              <a:rPr lang="cs-CZ" dirty="0" smtClean="0"/>
              <a:t>představuje </a:t>
            </a:r>
            <a:r>
              <a:rPr lang="cs-CZ" dirty="0"/>
              <a:t>"nejspravedlivější režim ve skutečnosti" (str. </a:t>
            </a:r>
            <a:r>
              <a:rPr lang="cs-CZ" dirty="0" smtClean="0"/>
              <a:t>317)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166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šky">
  <a:themeElements>
    <a:clrScheme name="Došky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ošky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37</TotalTime>
  <Words>335</Words>
  <Application>Microsoft Office PowerPoint</Application>
  <PresentationFormat>Předvádění na obrazovce (4:3)</PresentationFormat>
  <Paragraphs>48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Došky</vt:lpstr>
      <vt:lpstr>Geopolitika </vt:lpstr>
      <vt:lpstr>Současné tendence v geopolitice</vt:lpstr>
      <vt:lpstr>Odmítači klasické geopolitiky</vt:lpstr>
      <vt:lpstr>Samuel Phillip Huntington</vt:lpstr>
      <vt:lpstr>Prezentace aplikace PowerPoint</vt:lpstr>
      <vt:lpstr>Prezentace aplikace PowerPoint</vt:lpstr>
      <vt:lpstr>Míra konfliktnosti vztahů civilizací</vt:lpstr>
      <vt:lpstr>Yoshihiro FrancisFukuyama</vt:lpstr>
      <vt:lpstr>Liberální demokracie</vt:lpstr>
      <vt:lpstr>Současný stav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Geopolitika</dc:title>
  <dc:creator>ASUS</dc:creator>
  <cp:lastModifiedBy>ASUS</cp:lastModifiedBy>
  <cp:revision>8</cp:revision>
  <dcterms:created xsi:type="dcterms:W3CDTF">2014-10-01T07:27:03Z</dcterms:created>
  <dcterms:modified xsi:type="dcterms:W3CDTF">2015-01-28T15:25:35Z</dcterms:modified>
</cp:coreProperties>
</file>