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313C-2BE2-4443-8536-2315CA2013F6}" type="datetimeFigureOut">
              <a:rPr lang="cs-CZ" smtClean="0"/>
              <a:t>16.4.2015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9217184-73F7-4479-B71F-DDF159E8DD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313C-2BE2-4443-8536-2315CA2013F6}" type="datetimeFigureOut">
              <a:rPr lang="cs-CZ" smtClean="0"/>
              <a:t>16.4.2015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17184-73F7-4479-B71F-DDF159E8DD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313C-2BE2-4443-8536-2315CA2013F6}" type="datetimeFigureOut">
              <a:rPr lang="cs-CZ" smtClean="0"/>
              <a:t>16.4.2015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17184-73F7-4479-B71F-DDF159E8DD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313C-2BE2-4443-8536-2315CA2013F6}" type="datetimeFigureOut">
              <a:rPr lang="cs-CZ" smtClean="0"/>
              <a:t>16.4.2015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9217184-73F7-4479-B71F-DDF159E8DD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313C-2BE2-4443-8536-2315CA2013F6}" type="datetimeFigureOut">
              <a:rPr lang="cs-CZ" smtClean="0"/>
              <a:t>16.4.2015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17184-73F7-4479-B71F-DDF159E8DDF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313C-2BE2-4443-8536-2315CA2013F6}" type="datetimeFigureOut">
              <a:rPr lang="cs-CZ" smtClean="0"/>
              <a:t>16.4.2015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17184-73F7-4479-B71F-DDF159E8DD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313C-2BE2-4443-8536-2315CA2013F6}" type="datetimeFigureOut">
              <a:rPr lang="cs-CZ" smtClean="0"/>
              <a:t>16.4.2015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9217184-73F7-4479-B71F-DDF159E8DDF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313C-2BE2-4443-8536-2315CA2013F6}" type="datetimeFigureOut">
              <a:rPr lang="cs-CZ" smtClean="0"/>
              <a:t>16.4.2015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17184-73F7-4479-B71F-DDF159E8DD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313C-2BE2-4443-8536-2315CA2013F6}" type="datetimeFigureOut">
              <a:rPr lang="cs-CZ" smtClean="0"/>
              <a:t>16.4.2015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17184-73F7-4479-B71F-DDF159E8DD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313C-2BE2-4443-8536-2315CA2013F6}" type="datetimeFigureOut">
              <a:rPr lang="cs-CZ" smtClean="0"/>
              <a:t>16.4.2015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17184-73F7-4479-B71F-DDF159E8DD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313C-2BE2-4443-8536-2315CA2013F6}" type="datetimeFigureOut">
              <a:rPr lang="cs-CZ" smtClean="0"/>
              <a:t>16.4.2015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17184-73F7-4479-B71F-DDF159E8DDF8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135313C-2BE2-4443-8536-2315CA2013F6}" type="datetimeFigureOut">
              <a:rPr lang="cs-CZ" smtClean="0"/>
              <a:t>16.4.2015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9217184-73F7-4479-B71F-DDF159E8DDF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styor.ru/biography/?n=109" TargetMode="External"/><Relationship Id="rId2" Type="http://schemas.openxmlformats.org/officeDocument/2006/relationships/hyperlink" Target="http://dic.academic.ru/dic.nsf/dic_wingwords/308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rvb.ru/saltykov-shchedrin/01text/vol_16_1/01text/0485.htm" TargetMode="External"/><Relationship Id="rId4" Type="http://schemas.openxmlformats.org/officeDocument/2006/relationships/hyperlink" Target="http://az.lib.ru/s/saltykow_m_e/text_0450.s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2060848"/>
            <a:ext cx="7056784" cy="2184648"/>
          </a:xfrm>
        </p:spPr>
        <p:txBody>
          <a:bodyPr>
            <a:normAutofit fontScale="32500" lnSpcReduction="20000"/>
          </a:bodyPr>
          <a:lstStyle/>
          <a:p>
            <a:pPr algn="ctr"/>
            <a:r>
              <a:rPr lang="cs-CZ" sz="10000" b="1" dirty="0" smtClean="0">
                <a:latin typeface="Times New Roman" pitchFamily="18" charset="0"/>
                <a:cs typeface="Times New Roman" pitchFamily="18" charset="0"/>
              </a:rPr>
              <a:t>Seminář z klasické ruské literatury 2</a:t>
            </a:r>
          </a:p>
          <a:p>
            <a:pPr algn="ctr"/>
            <a:r>
              <a:rPr lang="cs-CZ" sz="10000" i="1" dirty="0" smtClean="0">
                <a:latin typeface="Times New Roman" pitchFamily="18" charset="0"/>
                <a:cs typeface="Times New Roman" pitchFamily="18" charset="0"/>
              </a:rPr>
              <a:t>RJ2BP_KLS2</a:t>
            </a:r>
          </a:p>
          <a:p>
            <a:pPr algn="ctr"/>
            <a:endParaRPr lang="cs-CZ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6200" dirty="0" smtClean="0">
                <a:latin typeface="Times New Roman" pitchFamily="18" charset="0"/>
                <a:cs typeface="Times New Roman" pitchFamily="18" charset="0"/>
              </a:rPr>
              <a:t>Tomáš Popelka (391750)</a:t>
            </a:r>
            <a:endParaRPr lang="cs-CZ" sz="6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Эзопов язык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 выражение происходит от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имени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баснописца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Древней Греции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Эзопа, который был рабом и не мог говорить о том, что происходит вокруг него. Поэтому обращается к языку аллегорий.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Этим языком пользовался Салтыков-Щедрин, который страдал от цензурных запретов.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924944"/>
            <a:ext cx="8686800" cy="201885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cs-CZ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dic.academic.ru/dic.nsf/dic_wingwords/3087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http://www.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kostyor.ru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/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biography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/?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n=109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az.lib.ru/s/saltykow_m_e/text_0450.shtml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  <a:hlinkClick r:id="rId5"/>
              </a:rPr>
              <a:t>rvb.ru/saltykov-shchedrin/01text/vol_16_1/01text/0485.htm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5085184"/>
            <a:ext cx="8686800" cy="1531640"/>
          </a:xfrm>
        </p:spPr>
        <p:txBody>
          <a:bodyPr>
            <a:normAutofit/>
          </a:bodyPr>
          <a:lstStyle/>
          <a:p>
            <a:pPr algn="ctr"/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Михаи́л Евгра́фович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Салтыко́в-Щедри́н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(1826-1889)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Zástupný symbol pro obsah 3" descr="Kramskoj_-_saltykov-schedri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15816" y="476672"/>
            <a:ext cx="3393103" cy="452596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Биография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Он родился в старинной дворянской семье.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Хорошее домашнее образование.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лет – Московский дворянский институт (Царскосельский лицей)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Влияние Герцена, Белинского и Гоголя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1844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чиновник в канцелярии Военного министерства в СП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"...Везде долг, везде принуждение, везде скука и ложь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Повести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Противоречия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Запутанное дело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Вятка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(8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лет)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Должность советника, наблюдение чиновного мира и кретьянской жизни</a:t>
            </a: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Биография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1855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(смерть Николая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I.) –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Петербург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Он женился на дочери вятского вице-губернатора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Чиновник в Министерстве иностранных дел, потом вице-губернатор в Рязани.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1862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Современник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1864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государственная служба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Последние годы – Сказки, Мелочи жизни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Премудрый пискарь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Впервые опубликована в сентябре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1883 (газета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Общее дело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«Смотри, сынок, - говорил старый пискарь, умирая, - коли хочешь жизнью жуировать, так гляди в оба!» 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Этой сказкой автор пытался показать жизнь чиновников, которые в своей жизни ничего не сделали, а только сидели у себя в «норе» и боялись того, кто выше их по чину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Боялись каким-то образом навредить себе, если выйдут за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пределы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своей «норы». Что, возможно, там найдется какая-то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сила, которая может лишить их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чина. 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изнь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без роскоши, для них все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равно. Надо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оставаться на одном месте и все будет хорошо.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Премудрый пискарь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Премудрый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очень умный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Ирония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Все считали пискаря глупцом, а он сам считал себя премудрым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Он не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понял смысла жизни. Хотя в конце своей жизни пискарь задумывается о том, чтобы жить как все, не прятаться в своей норе, и как только он собирается с силами, чтобы выплыть из убежища, он снова начинает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дрожать.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Премудрый пискарь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Автор сатирически показывает жизнь пискаря, в сказке присутствует гипербола: "Жалованья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 получает и прислуги не держит, в карты не играет, вина не пьет, табаку не курит, за красными девушками не гоняется..."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Дикий Помещик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Впервые была опубликована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1869 году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Главной идеей сказки стало то, что помещик без крестьян жить не может.  Он не умеет работать. Он становится грязным и дикий зверем.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омещик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жалуется Богу: «…очень уж много развелось в нашем царстве мужика!», не понимая, что полностью зависит от него. 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исатель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говорит о помещичьей глупости и пеобразованности: "был тот помещик глупый, читал газету "Весть"и тело имел мягкое, белое и рассыпчатое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".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оворит о бесправном положении крестьянства в царской России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Дикий помещик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После того, как его бросили все крестьяне, помещик даже ни разу не умывался: "Да я уж и то сколько дней немытый хожу!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".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Нарушилась жизнь без крестьян и в самом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уезде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Нормальная жизнь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наступает в уезде только тогда, когда в него возвращаются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мужики.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Этим произведением Салтыков-Щедрин обращается ко всем господам в России. Он считает, что все похожи на этого помещика.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270</TotalTime>
  <Words>341</Words>
  <Application>Microsoft Office PowerPoint</Application>
  <PresentationFormat>Předvádění na obrazovce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Cesta</vt:lpstr>
      <vt:lpstr> </vt:lpstr>
      <vt:lpstr>Михаи́л Евгра́фович Салтыко́в-Щедри́н (1826-1889)</vt:lpstr>
      <vt:lpstr>Биография</vt:lpstr>
      <vt:lpstr>Биография</vt:lpstr>
      <vt:lpstr>Премудрый пискарь</vt:lpstr>
      <vt:lpstr>Премудрый пискарь</vt:lpstr>
      <vt:lpstr>Премудрый пискарь</vt:lpstr>
      <vt:lpstr>Дикий Помещик</vt:lpstr>
      <vt:lpstr>Дикий помещик</vt:lpstr>
      <vt:lpstr>Эзопов язык</vt:lpstr>
      <vt:lpstr>Snímek 11</vt:lpstr>
      <vt:lpstr>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Tomáš Popelka</dc:creator>
  <cp:lastModifiedBy>Tomáš Popelka</cp:lastModifiedBy>
  <cp:revision>22</cp:revision>
  <dcterms:created xsi:type="dcterms:W3CDTF">2015-04-16T05:12:25Z</dcterms:created>
  <dcterms:modified xsi:type="dcterms:W3CDTF">2015-04-16T09:42:53Z</dcterms:modified>
</cp:coreProperties>
</file>