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63" r:id="rId6"/>
    <p:sldId id="264" r:id="rId7"/>
    <p:sldId id="262" r:id="rId8"/>
    <p:sldId id="259" r:id="rId9"/>
    <p:sldId id="265" r:id="rId10"/>
    <p:sldId id="261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Ф. М. Достоевский: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Преступление и наказание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4038600" cy="5745163"/>
          </a:xfrm>
        </p:spPr>
        <p:txBody>
          <a:bodyPr/>
          <a:lstStyle/>
          <a:p>
            <a:r>
              <a:rPr lang="ru-RU" b="1" dirty="0" smtClean="0"/>
              <a:t>первая публикация в</a:t>
            </a:r>
            <a:r>
              <a:rPr lang="cs-CZ" b="1" dirty="0" smtClean="0"/>
              <a:t>    1866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648200" y="381000"/>
            <a:ext cx="4038600" cy="574516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Чешский перевод вышел в 1883 году в приложении к газете «Народни листы»</a:t>
            </a:r>
            <a:endParaRPr lang="cs-CZ" sz="2000" b="1" dirty="0"/>
          </a:p>
        </p:txBody>
      </p:sp>
      <p:pic>
        <p:nvPicPr>
          <p:cNvPr id="8" name="Obrázek 7" descr="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371600"/>
            <a:ext cx="3336175" cy="4572000"/>
          </a:xfrm>
          <a:prstGeom prst="rect">
            <a:avLst/>
          </a:prstGeom>
        </p:spPr>
      </p:pic>
      <p:pic>
        <p:nvPicPr>
          <p:cNvPr id="10" name="Obrázek 9" descr="notitle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1447800"/>
            <a:ext cx="32766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990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именах </a:t>
            </a:r>
            <a:r>
              <a:rPr lang="ru-RU" sz="3200" dirty="0"/>
              <a:t>героев Достоевский </a:t>
            </a:r>
            <a:r>
              <a:rPr lang="ru-RU" sz="3200" dirty="0" smtClean="0"/>
              <a:t>употребил слова, которые в русском языке многозначны</a:t>
            </a:r>
            <a:endParaRPr lang="cs-CZ" sz="3200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5902658"/>
              </p:ext>
            </p:extLst>
          </p:nvPr>
        </p:nvGraphicFramePr>
        <p:xfrm>
          <a:off x="304800" y="2362200"/>
          <a:ext cx="8534400" cy="3720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5449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название героя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слово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значение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  <a:tr h="546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1400" kern="0" noProof="0" dirty="0" smtClean="0">
                          <a:effectLst/>
                        </a:rPr>
                        <a:t>Родион Романович Раскольников</a:t>
                      </a:r>
                      <a:endParaRPr lang="ru-RU" sz="1200" b="1" noProof="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раскол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rozkol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  <a:tr h="54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Пётр Петрович Лужин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лужа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louže, kaluž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  <a:tr h="9896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Дмитрий Прокофьевич Разумихин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разум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rozum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  <a:tr h="54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Александр Григорьевич</a:t>
                      </a:r>
                      <a:r>
                        <a:rPr lang="cs-CZ" sz="1400" noProof="0" dirty="0" smtClean="0">
                          <a:effectLst/>
                        </a:rPr>
                        <a:t> </a:t>
                      </a:r>
                      <a:r>
                        <a:rPr lang="ru-RU" sz="1200" noProof="0" dirty="0" smtClean="0">
                          <a:effectLst/>
                        </a:rPr>
                        <a:t>Заметов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заметить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všimnout si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  <a:tr h="54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Семён Захарович Мармеладов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мармелад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</a:rPr>
                        <a:t>marmeláda</a:t>
                      </a:r>
                      <a:endParaRPr lang="ru-RU" sz="1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Критиками</a:t>
            </a:r>
            <a:r>
              <a:rPr lang="cs-CZ" dirty="0" smtClean="0"/>
              <a:t> </a:t>
            </a:r>
            <a:r>
              <a:rPr lang="cs-CZ" dirty="0" err="1" smtClean="0"/>
              <a:t>были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М. А. </a:t>
            </a:r>
            <a:r>
              <a:rPr lang="cs-CZ" dirty="0" err="1" smtClean="0"/>
              <a:t>Александров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Х. Д. </a:t>
            </a:r>
            <a:r>
              <a:rPr lang="cs-CZ" dirty="0" err="1" smtClean="0"/>
              <a:t>Алчевская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В.Г. </a:t>
            </a:r>
            <a:r>
              <a:rPr lang="cs-CZ" dirty="0" err="1" smtClean="0"/>
              <a:t>Белинский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Н.К. </a:t>
            </a:r>
            <a:r>
              <a:rPr lang="cs-CZ" dirty="0" err="1" smtClean="0"/>
              <a:t>Михайловский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30 октября  1821</a:t>
            </a:r>
            <a:r>
              <a:rPr lang="cs-CZ" dirty="0" smtClean="0"/>
              <a:t>, </a:t>
            </a:r>
            <a:r>
              <a:rPr lang="ru-RU" dirty="0" smtClean="0"/>
              <a:t> Москва— 28 января  1881, Санкт-Петербург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великий русский писатель,мыслитель, философ</a:t>
            </a:r>
            <a:r>
              <a:rPr lang="cs-CZ" baseline="30000" dirty="0" smtClean="0"/>
              <a:t> </a:t>
            </a:r>
            <a:r>
              <a:rPr lang="ru-RU" dirty="0" smtClean="0"/>
              <a:t> и публицист.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Достоевский является классиком русской литературы и одним из лучших романистов мирового значения.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Dostoevsky_187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1066800"/>
            <a:ext cx="4800600" cy="55395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Осенью 1865 года, потеряв все свои деньги в казино, не в состоянии оплатить долги кредиторам, и стараясь помочь семье своего брата Михаила, который умер в июле 1864 года</a:t>
            </a:r>
            <a:endParaRPr lang="cs-CZ" dirty="0" smtClean="0"/>
          </a:p>
          <a:p>
            <a:r>
              <a:rPr lang="ru-RU" dirty="0" smtClean="0"/>
              <a:t>Достоевский писал Преступление и наказание в Висбадене</a:t>
            </a:r>
            <a:r>
              <a:rPr lang="cs-CZ" dirty="0" smtClean="0"/>
              <a:t>(</a:t>
            </a:r>
            <a:r>
              <a:rPr lang="ru-RU" dirty="0" smtClean="0"/>
              <a:t>Германия</a:t>
            </a:r>
            <a:r>
              <a:rPr lang="cs-CZ" dirty="0" smtClean="0"/>
              <a:t>)</a:t>
            </a:r>
            <a:r>
              <a:rPr lang="ru-RU" dirty="0" smtClean="0"/>
              <a:t> в период с июля 1865 по февраль 1866 года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ru-RU" dirty="0" smtClean="0"/>
              <a:t>оман преступление и наказание был задуман ешё во время пребывания Достоевского на каторге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Роман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криминал</a:t>
            </a:r>
            <a:r>
              <a:rPr lang="ru-RU" dirty="0"/>
              <a:t>ь</a:t>
            </a:r>
            <a:r>
              <a:rPr lang="cs-CZ" dirty="0"/>
              <a:t>н</a:t>
            </a:r>
            <a:r>
              <a:rPr lang="ru-RU" dirty="0"/>
              <a:t>ая</a:t>
            </a:r>
            <a:r>
              <a:rPr lang="cs-CZ" dirty="0"/>
              <a:t> </a:t>
            </a:r>
            <a:r>
              <a:rPr lang="cs-CZ" dirty="0" err="1"/>
              <a:t>завязк</a:t>
            </a:r>
            <a:r>
              <a:rPr lang="ru-RU" dirty="0"/>
              <a:t>а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ей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придаётся</a:t>
            </a:r>
            <a:r>
              <a:rPr lang="cs-CZ" dirty="0"/>
              <a:t> </a:t>
            </a:r>
            <a:r>
              <a:rPr lang="cs-CZ" dirty="0" err="1"/>
              <a:t>большо</a:t>
            </a:r>
            <a:r>
              <a:rPr lang="ru-RU" dirty="0"/>
              <a:t>е</a:t>
            </a:r>
            <a:r>
              <a:rPr lang="cs-CZ" dirty="0"/>
              <a:t> </a:t>
            </a:r>
            <a:r>
              <a:rPr lang="cs-CZ" dirty="0" err="1"/>
              <a:t>значение</a:t>
            </a:r>
            <a:r>
              <a:rPr lang="ru-RU" dirty="0"/>
              <a:t>;</a:t>
            </a:r>
            <a:endParaRPr lang="cs-CZ" dirty="0"/>
          </a:p>
          <a:p>
            <a:r>
              <a:rPr lang="ru-RU" dirty="0"/>
              <a:t>Роман о</a:t>
            </a:r>
            <a:r>
              <a:rPr lang="cs-CZ" dirty="0" err="1"/>
              <a:t>чень</a:t>
            </a:r>
            <a:r>
              <a:rPr lang="cs-CZ" dirty="0"/>
              <a:t> </a:t>
            </a:r>
            <a:r>
              <a:rPr lang="cs-CZ" dirty="0" err="1"/>
              <a:t>драматичен</a:t>
            </a:r>
            <a:r>
              <a:rPr lang="cs-CZ" dirty="0"/>
              <a:t> </a:t>
            </a:r>
            <a:r>
              <a:rPr lang="cs-CZ" dirty="0" err="1"/>
              <a:t>из-за</a:t>
            </a:r>
            <a:r>
              <a:rPr lang="cs-CZ" dirty="0"/>
              <a:t> </a:t>
            </a:r>
            <a:r>
              <a:rPr lang="cs-CZ" dirty="0" err="1"/>
              <a:t>внутренней</a:t>
            </a:r>
            <a:r>
              <a:rPr lang="cs-CZ" dirty="0"/>
              <a:t> </a:t>
            </a:r>
            <a:r>
              <a:rPr lang="cs-CZ" dirty="0" err="1"/>
              <a:t>морально-психической</a:t>
            </a:r>
            <a:r>
              <a:rPr lang="cs-CZ" dirty="0"/>
              <a:t> </a:t>
            </a:r>
            <a:r>
              <a:rPr lang="cs-CZ" dirty="0" err="1"/>
              <a:t>драмы</a:t>
            </a:r>
            <a:r>
              <a:rPr lang="cs-CZ" dirty="0"/>
              <a:t> </a:t>
            </a:r>
            <a:r>
              <a:rPr lang="cs-CZ" dirty="0" err="1"/>
              <a:t>героя</a:t>
            </a:r>
            <a:r>
              <a:rPr lang="ru-RU" dirty="0"/>
              <a:t>;</a:t>
            </a:r>
            <a:r>
              <a:rPr lang="cs-CZ" dirty="0"/>
              <a:t> </a:t>
            </a:r>
          </a:p>
          <a:p>
            <a:r>
              <a:rPr lang="cs-CZ" dirty="0" err="1" smtClean="0"/>
              <a:t>внутренн</a:t>
            </a:r>
            <a:r>
              <a:rPr lang="ru-RU" dirty="0"/>
              <a:t>и</a:t>
            </a:r>
            <a:r>
              <a:rPr lang="cs-CZ" dirty="0" smtClean="0"/>
              <a:t>e </a:t>
            </a:r>
            <a:r>
              <a:rPr lang="cs-CZ" dirty="0" err="1"/>
              <a:t>монологи</a:t>
            </a:r>
            <a:r>
              <a:rPr lang="cs-CZ" dirty="0"/>
              <a:t>, </a:t>
            </a:r>
            <a:r>
              <a:rPr lang="cs-CZ" dirty="0" err="1"/>
              <a:t>мечты</a:t>
            </a:r>
            <a:r>
              <a:rPr lang="cs-CZ" dirty="0"/>
              <a:t> и </a:t>
            </a:r>
            <a:r>
              <a:rPr lang="cs-CZ" dirty="0" err="1"/>
              <a:t>незаконченныe</a:t>
            </a:r>
            <a:r>
              <a:rPr lang="cs-CZ" dirty="0"/>
              <a:t> </a:t>
            </a:r>
            <a:r>
              <a:rPr lang="cs-CZ" dirty="0" err="1"/>
              <a:t>диалоги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Преступление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Раскол</a:t>
            </a:r>
            <a:r>
              <a:rPr lang="ru-RU" dirty="0" smtClean="0"/>
              <a:t>ь</a:t>
            </a:r>
            <a:r>
              <a:rPr lang="cs-CZ" dirty="0" err="1" smtClean="0"/>
              <a:t>ников</a:t>
            </a:r>
            <a:r>
              <a:rPr lang="cs-CZ" dirty="0" smtClean="0"/>
              <a:t> </a:t>
            </a:r>
            <a:r>
              <a:rPr lang="cs-CZ" dirty="0" err="1"/>
              <a:t>об</a:t>
            </a:r>
            <a:r>
              <a:rPr lang="ru-RU" dirty="0"/>
              <a:t>ъ</a:t>
            </a:r>
            <a:r>
              <a:rPr lang="cs-CZ" dirty="0" err="1"/>
              <a:t>ясня</a:t>
            </a:r>
            <a:r>
              <a:rPr lang="ru-RU" dirty="0"/>
              <a:t>е</a:t>
            </a:r>
            <a:r>
              <a:rPr lang="cs-CZ" dirty="0"/>
              <a:t>т </a:t>
            </a:r>
            <a:r>
              <a:rPr lang="cs-CZ" dirty="0" err="1"/>
              <a:t>своё</a:t>
            </a:r>
            <a:r>
              <a:rPr lang="cs-CZ" dirty="0"/>
              <a:t> </a:t>
            </a:r>
            <a:r>
              <a:rPr lang="cs-CZ" dirty="0" err="1"/>
              <a:t>преступление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теорию</a:t>
            </a:r>
            <a:r>
              <a:rPr lang="cs-CZ" dirty="0"/>
              <a:t> о </a:t>
            </a:r>
            <a:r>
              <a:rPr lang="ru-RU" dirty="0" err="1"/>
              <a:t>с</a:t>
            </a:r>
            <a:r>
              <a:rPr lang="cs-CZ" dirty="0" err="1"/>
              <a:t>ильных</a:t>
            </a:r>
            <a:r>
              <a:rPr lang="cs-CZ" dirty="0"/>
              <a:t> и </a:t>
            </a:r>
            <a:r>
              <a:rPr lang="cs-CZ" dirty="0" err="1"/>
              <a:t>слабых</a:t>
            </a:r>
            <a:r>
              <a:rPr lang="cs-CZ" dirty="0"/>
              <a:t>. </a:t>
            </a:r>
          </a:p>
          <a:p>
            <a:r>
              <a:rPr lang="cs-CZ" dirty="0" err="1"/>
              <a:t>Сильные</a:t>
            </a:r>
            <a:r>
              <a:rPr lang="cs-CZ" dirty="0"/>
              <a:t> в </a:t>
            </a:r>
            <a:r>
              <a:rPr lang="cs-CZ" dirty="0" err="1"/>
              <a:t>этой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 </a:t>
            </a:r>
            <a:r>
              <a:rPr lang="cs-CZ" dirty="0" err="1"/>
              <a:t>имеют</a:t>
            </a:r>
            <a:r>
              <a:rPr lang="cs-CZ" dirty="0"/>
              <a:t> </a:t>
            </a:r>
            <a:r>
              <a:rPr lang="cs-CZ" dirty="0" err="1"/>
              <a:t>право</a:t>
            </a:r>
            <a:r>
              <a:rPr lang="cs-CZ" dirty="0"/>
              <a:t> </a:t>
            </a:r>
            <a:r>
              <a:rPr lang="cs-CZ" dirty="0" err="1"/>
              <a:t>нарушать</a:t>
            </a:r>
            <a:r>
              <a:rPr lang="cs-CZ" dirty="0"/>
              <a:t> </a:t>
            </a:r>
            <a:r>
              <a:rPr lang="cs-CZ" dirty="0" err="1"/>
              <a:t>границы</a:t>
            </a:r>
            <a:r>
              <a:rPr lang="cs-CZ" dirty="0"/>
              <a:t> </a:t>
            </a:r>
            <a:r>
              <a:rPr lang="cs-CZ" dirty="0" err="1"/>
              <a:t>этических</a:t>
            </a:r>
            <a:r>
              <a:rPr lang="cs-CZ" dirty="0"/>
              <a:t> </a:t>
            </a:r>
            <a:r>
              <a:rPr lang="cs-CZ" dirty="0" err="1"/>
              <a:t>норм</a:t>
            </a:r>
            <a:r>
              <a:rPr lang="cs-CZ" dirty="0"/>
              <a:t>, </a:t>
            </a:r>
            <a:r>
              <a:rPr lang="cs-CZ" dirty="0" err="1"/>
              <a:t>которые</a:t>
            </a:r>
            <a:r>
              <a:rPr lang="cs-CZ" dirty="0"/>
              <a:t> </a:t>
            </a:r>
            <a:r>
              <a:rPr lang="cs-CZ" dirty="0" err="1"/>
              <a:t>обязательны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других</a:t>
            </a:r>
            <a:r>
              <a:rPr lang="cs-CZ" dirty="0"/>
              <a:t>. </a:t>
            </a:r>
          </a:p>
          <a:p>
            <a:r>
              <a:rPr lang="ru-RU" dirty="0"/>
              <a:t>&lt;Право на преступление&gt;</a:t>
            </a:r>
            <a:endParaRPr lang="cs-CZ" dirty="0"/>
          </a:p>
          <a:p>
            <a:r>
              <a:rPr lang="cs-CZ" dirty="0" err="1"/>
              <a:t>Главная</a:t>
            </a:r>
            <a:r>
              <a:rPr lang="cs-CZ" dirty="0"/>
              <a:t> </a:t>
            </a:r>
            <a:r>
              <a:rPr lang="cs-CZ" dirty="0" err="1"/>
              <a:t>суть</a:t>
            </a:r>
            <a:r>
              <a:rPr lang="cs-CZ" dirty="0"/>
              <a:t> </a:t>
            </a:r>
            <a:r>
              <a:rPr lang="ru-RU" dirty="0"/>
              <a:t>п</a:t>
            </a:r>
            <a:r>
              <a:rPr lang="cs-CZ" dirty="0" err="1"/>
              <a:t>роизведения</a:t>
            </a:r>
            <a:r>
              <a:rPr lang="cs-CZ" dirty="0"/>
              <a:t> </a:t>
            </a:r>
            <a:r>
              <a:rPr lang="cs-CZ" dirty="0" err="1"/>
              <a:t>лежит</a:t>
            </a:r>
            <a:r>
              <a:rPr lang="cs-CZ" dirty="0"/>
              <a:t> </a:t>
            </a:r>
            <a:r>
              <a:rPr lang="cs-CZ" dirty="0" err="1"/>
              <a:t>во</a:t>
            </a:r>
            <a:r>
              <a:rPr lang="cs-CZ" dirty="0"/>
              <a:t> </a:t>
            </a:r>
            <a:r>
              <a:rPr lang="cs-CZ" dirty="0" err="1"/>
              <a:t>внутренней</a:t>
            </a:r>
            <a:r>
              <a:rPr lang="cs-CZ" dirty="0"/>
              <a:t> </a:t>
            </a:r>
            <a:r>
              <a:rPr lang="cs-CZ" dirty="0" err="1"/>
              <a:t>душевной</a:t>
            </a:r>
            <a:r>
              <a:rPr lang="cs-CZ" dirty="0"/>
              <a:t> </a:t>
            </a:r>
            <a:r>
              <a:rPr lang="cs-CZ" dirty="0" err="1"/>
              <a:t>борьбе</a:t>
            </a:r>
            <a:r>
              <a:rPr lang="cs-CZ" dirty="0"/>
              <a:t> </a:t>
            </a:r>
            <a:r>
              <a:rPr lang="cs-CZ" dirty="0" err="1"/>
              <a:t>добра</a:t>
            </a:r>
            <a:r>
              <a:rPr lang="cs-CZ" dirty="0"/>
              <a:t> и </a:t>
            </a:r>
            <a:r>
              <a:rPr lang="cs-CZ" dirty="0" err="1"/>
              <a:t>зла</a:t>
            </a:r>
            <a:r>
              <a:rPr lang="cs-CZ" dirty="0"/>
              <a:t>, и </a:t>
            </a:r>
            <a:r>
              <a:rPr lang="cs-CZ" dirty="0" err="1"/>
              <a:t>нравственности</a:t>
            </a:r>
            <a:r>
              <a:rPr lang="cs-CZ" dirty="0"/>
              <a:t> и </a:t>
            </a:r>
            <a:r>
              <a:rPr lang="cs-CZ" dirty="0" err="1"/>
              <a:t>извра</a:t>
            </a:r>
            <a:r>
              <a:rPr lang="ru-RU" dirty="0"/>
              <a:t>щ</a:t>
            </a:r>
            <a:r>
              <a:rPr lang="cs-CZ" dirty="0" err="1"/>
              <a:t>ённости</a:t>
            </a:r>
            <a:endParaRPr lang="cs-CZ" dirty="0"/>
          </a:p>
          <a:p>
            <a:r>
              <a:rPr lang="ru-RU" dirty="0" smtClean="0"/>
              <a:t>Раскол</a:t>
            </a:r>
            <a:r>
              <a:rPr lang="cs-CZ" dirty="0"/>
              <a:t>ь</a:t>
            </a:r>
            <a:r>
              <a:rPr lang="ru-RU" dirty="0" err="1" smtClean="0"/>
              <a:t>ников</a:t>
            </a:r>
            <a:r>
              <a:rPr lang="ru-RU" dirty="0" smtClean="0"/>
              <a:t> выглядит как романтической герой, но в реалистической среде.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26552" cy="4953000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Достоевский</a:t>
            </a:r>
            <a:r>
              <a:rPr lang="cs-CZ" sz="2400" dirty="0" smtClean="0"/>
              <a:t> в </a:t>
            </a:r>
            <a:r>
              <a:rPr lang="cs-CZ" sz="2400" dirty="0" err="1" smtClean="0"/>
              <a:t>письме</a:t>
            </a:r>
            <a:r>
              <a:rPr lang="cs-CZ" sz="2400" dirty="0" smtClean="0"/>
              <a:t> </a:t>
            </a:r>
            <a:r>
              <a:rPr lang="cs-CZ" sz="2400" dirty="0" err="1" smtClean="0"/>
              <a:t>от</a:t>
            </a:r>
            <a:r>
              <a:rPr lang="cs-CZ" sz="2400" dirty="0" smtClean="0"/>
              <a:t> 10-15 </a:t>
            </a:r>
            <a:r>
              <a:rPr lang="cs-CZ" sz="2400" dirty="0" err="1" smtClean="0"/>
              <a:t>сентябгя</a:t>
            </a:r>
            <a:r>
              <a:rPr lang="cs-CZ" sz="2400" dirty="0" smtClean="0"/>
              <a:t> 1864 </a:t>
            </a:r>
            <a:r>
              <a:rPr lang="cs-CZ" sz="2400" dirty="0" err="1" smtClean="0"/>
              <a:t>года</a:t>
            </a:r>
            <a:r>
              <a:rPr lang="cs-CZ" sz="2400" dirty="0" smtClean="0"/>
              <a:t> </a:t>
            </a:r>
            <a:r>
              <a:rPr lang="cs-CZ" sz="2400" dirty="0" err="1" smtClean="0"/>
              <a:t>предлагает</a:t>
            </a:r>
            <a:r>
              <a:rPr lang="cs-CZ" sz="2400" dirty="0" smtClean="0"/>
              <a:t> </a:t>
            </a:r>
            <a:r>
              <a:rPr lang="cs-CZ" sz="2400" dirty="0" err="1" smtClean="0"/>
              <a:t>редактору</a:t>
            </a:r>
            <a:r>
              <a:rPr lang="cs-CZ" sz="2400" dirty="0" smtClean="0"/>
              <a:t> "</a:t>
            </a:r>
            <a:r>
              <a:rPr lang="cs-CZ" sz="2400" dirty="0" err="1" smtClean="0"/>
              <a:t>Русского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вестника</a:t>
            </a:r>
            <a:r>
              <a:rPr lang="cs-CZ" sz="2400" dirty="0" smtClean="0"/>
              <a:t>" </a:t>
            </a:r>
            <a:r>
              <a:rPr lang="cs-CZ" sz="2400" dirty="0" err="1" smtClean="0"/>
              <a:t>Каткову</a:t>
            </a:r>
            <a:r>
              <a:rPr lang="cs-CZ" sz="2400" dirty="0" smtClean="0"/>
              <a:t> "</a:t>
            </a:r>
            <a:r>
              <a:rPr lang="cs-CZ" sz="2400" dirty="0" err="1"/>
              <a:t>повесть</a:t>
            </a:r>
            <a:r>
              <a:rPr lang="cs-CZ" sz="2400" dirty="0"/>
              <a:t>", </a:t>
            </a:r>
            <a:r>
              <a:rPr lang="cs-CZ" sz="2400" dirty="0" err="1" smtClean="0"/>
              <a:t>которую</a:t>
            </a:r>
            <a:r>
              <a:rPr lang="cs-CZ" sz="2400" dirty="0" smtClean="0"/>
              <a:t> </a:t>
            </a:r>
            <a:r>
              <a:rPr lang="cs-CZ" sz="2400" dirty="0" err="1" smtClean="0"/>
              <a:t>пишет</a:t>
            </a:r>
            <a:r>
              <a:rPr lang="cs-CZ" sz="2400" dirty="0" smtClean="0"/>
              <a:t> </a:t>
            </a:r>
            <a:r>
              <a:rPr lang="cs-CZ" sz="2400" dirty="0" err="1" smtClean="0"/>
              <a:t>уже</a:t>
            </a:r>
            <a:r>
              <a:rPr lang="cs-CZ" sz="2400" dirty="0" smtClean="0"/>
              <a:t> 2 </a:t>
            </a:r>
            <a:r>
              <a:rPr lang="cs-CZ" sz="2400" dirty="0" err="1" smtClean="0"/>
              <a:t>месяца</a:t>
            </a:r>
            <a:r>
              <a:rPr lang="cs-CZ" sz="2400" dirty="0" smtClean="0"/>
              <a:t>. </a:t>
            </a:r>
            <a:r>
              <a:rPr lang="cs-CZ" sz="2400" dirty="0" err="1" smtClean="0"/>
              <a:t>То</a:t>
            </a:r>
            <a:r>
              <a:rPr lang="cs-CZ" sz="2400" dirty="0" smtClean="0"/>
              <a:t> </a:t>
            </a:r>
            <a:r>
              <a:rPr lang="cs-CZ" sz="2400" dirty="0" err="1" smtClean="0"/>
              <a:t>речь</a:t>
            </a:r>
            <a:r>
              <a:rPr lang="cs-CZ" sz="2400" dirty="0" smtClean="0"/>
              <a:t> </a:t>
            </a:r>
            <a:r>
              <a:rPr lang="cs-CZ" sz="2400" dirty="0" err="1" smtClean="0"/>
              <a:t>идет</a:t>
            </a:r>
            <a:r>
              <a:rPr lang="cs-CZ" sz="2400" dirty="0" smtClean="0"/>
              <a:t> о </a:t>
            </a:r>
            <a:r>
              <a:rPr lang="cs-CZ" sz="2400" dirty="0" err="1" smtClean="0"/>
              <a:t>другом</a:t>
            </a:r>
            <a:r>
              <a:rPr lang="cs-CZ" sz="2400" dirty="0" smtClean="0"/>
              <a:t> </a:t>
            </a:r>
            <a:r>
              <a:rPr lang="cs-CZ" sz="2400" dirty="0" err="1" smtClean="0"/>
              <a:t>замысле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это</a:t>
            </a:r>
            <a:r>
              <a:rPr lang="cs-CZ" sz="2400" dirty="0" smtClean="0"/>
              <a:t> </a:t>
            </a:r>
            <a:r>
              <a:rPr lang="cs-CZ" sz="2400" dirty="0" err="1" smtClean="0"/>
              <a:t>психологический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отчет</a:t>
            </a:r>
            <a:r>
              <a:rPr lang="cs-CZ" sz="2400" dirty="0" smtClean="0"/>
              <a:t> </a:t>
            </a:r>
            <a:r>
              <a:rPr lang="cs-CZ" sz="2400" dirty="0" err="1" smtClean="0"/>
              <a:t>одного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преступления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пресказан</a:t>
            </a:r>
            <a:r>
              <a:rPr lang="cs-CZ" sz="2400" dirty="0" smtClean="0"/>
              <a:t> </a:t>
            </a:r>
            <a:r>
              <a:rPr lang="cs-CZ" sz="2400" dirty="0" err="1" smtClean="0"/>
              <a:t>сюжет</a:t>
            </a:r>
            <a:r>
              <a:rPr lang="cs-CZ" sz="2400" dirty="0" smtClean="0"/>
              <a:t>, </a:t>
            </a:r>
            <a:r>
              <a:rPr lang="cs-CZ" sz="2400" dirty="0" err="1" smtClean="0"/>
              <a:t>ко</a:t>
            </a:r>
            <a:r>
              <a:rPr lang="ru-RU" sz="2400" dirty="0" smtClean="0"/>
              <a:t>т</a:t>
            </a:r>
            <a:r>
              <a:rPr lang="cs-CZ" sz="2400" dirty="0" err="1" smtClean="0"/>
              <a:t>орый</a:t>
            </a:r>
            <a:r>
              <a:rPr lang="cs-CZ" sz="2400" dirty="0" smtClean="0"/>
              <a:t> </a:t>
            </a:r>
            <a:r>
              <a:rPr lang="cs-CZ" sz="2400" dirty="0" err="1" smtClean="0"/>
              <a:t>развивается</a:t>
            </a:r>
            <a:r>
              <a:rPr lang="cs-CZ" sz="2400" dirty="0" smtClean="0"/>
              <a:t> </a:t>
            </a:r>
            <a:r>
              <a:rPr lang="cs-CZ" sz="2400" dirty="0" err="1" smtClean="0"/>
              <a:t>самостоятельно</a:t>
            </a:r>
            <a:r>
              <a:rPr lang="cs-CZ" sz="2400" dirty="0" smtClean="0"/>
              <a:t>, </a:t>
            </a:r>
            <a:r>
              <a:rPr lang="cs-CZ" sz="2400" dirty="0" err="1" smtClean="0"/>
              <a:t>вне</a:t>
            </a:r>
            <a:r>
              <a:rPr lang="cs-CZ" sz="2400" dirty="0" smtClean="0"/>
              <a:t> </a:t>
            </a:r>
            <a:r>
              <a:rPr lang="cs-CZ" sz="2400" dirty="0" err="1" smtClean="0"/>
              <a:t>связи</a:t>
            </a:r>
            <a:r>
              <a:rPr lang="cs-CZ" sz="2400" dirty="0" smtClean="0"/>
              <a:t> с "</a:t>
            </a:r>
            <a:r>
              <a:rPr lang="cs-CZ" sz="2400" dirty="0" err="1" smtClean="0"/>
              <a:t>Пьяненькими</a:t>
            </a:r>
            <a:r>
              <a:rPr lang="cs-CZ" sz="2400" dirty="0" smtClean="0"/>
              <a:t>". </a:t>
            </a:r>
          </a:p>
          <a:p>
            <a:r>
              <a:rPr lang="cs-CZ" sz="2400" dirty="0" err="1" smtClean="0"/>
              <a:t>повесть</a:t>
            </a:r>
            <a:r>
              <a:rPr lang="cs-CZ" sz="2400" dirty="0" smtClean="0"/>
              <a:t> </a:t>
            </a:r>
            <a:r>
              <a:rPr lang="cs-CZ" sz="2400" dirty="0" err="1" smtClean="0"/>
              <a:t>виделась</a:t>
            </a:r>
            <a:r>
              <a:rPr lang="cs-CZ" sz="2400" dirty="0" smtClean="0"/>
              <a:t> </a:t>
            </a:r>
            <a:r>
              <a:rPr lang="cs-CZ" sz="2400" dirty="0" err="1" smtClean="0"/>
              <a:t>Достоевскому</a:t>
            </a:r>
            <a:r>
              <a:rPr lang="cs-CZ" sz="2400" dirty="0" smtClean="0"/>
              <a:t> в </a:t>
            </a:r>
            <a:r>
              <a:rPr lang="cs-CZ" sz="2400" dirty="0" err="1" smtClean="0"/>
              <a:t>форме</a:t>
            </a:r>
            <a:r>
              <a:rPr lang="cs-CZ" sz="2400" dirty="0" smtClean="0"/>
              <a:t> </a:t>
            </a:r>
            <a:r>
              <a:rPr lang="cs-CZ" sz="2400" dirty="0" err="1" smtClean="0"/>
              <a:t>рассказа</a:t>
            </a:r>
            <a:r>
              <a:rPr lang="cs-CZ" sz="2400" dirty="0" smtClean="0"/>
              <a:t> „</a:t>
            </a:r>
            <a:r>
              <a:rPr lang="cs-CZ" sz="2400" dirty="0" err="1" smtClean="0"/>
              <a:t>преступника</a:t>
            </a:r>
            <a:r>
              <a:rPr lang="cs-CZ" sz="2400" dirty="0" smtClean="0"/>
              <a:t>" ,</a:t>
            </a:r>
            <a:r>
              <a:rPr lang="cs-CZ" sz="2400" dirty="0" err="1" smtClean="0"/>
              <a:t>от</a:t>
            </a:r>
            <a:r>
              <a:rPr lang="cs-CZ" sz="2400" dirty="0" smtClean="0"/>
              <a:t> </a:t>
            </a:r>
            <a:r>
              <a:rPr lang="cs-CZ" sz="2400" dirty="0" err="1" smtClean="0"/>
              <a:t>первого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лица</a:t>
            </a:r>
            <a:r>
              <a:rPr lang="cs-CZ" sz="2400" dirty="0" smtClean="0"/>
              <a:t>,о </a:t>
            </a:r>
            <a:r>
              <a:rPr lang="cs-CZ" sz="2400" dirty="0" err="1" smtClean="0"/>
              <a:t>событиях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письмо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 smtClean="0"/>
              <a:t>«</a:t>
            </a:r>
            <a:r>
              <a:rPr lang="cs-CZ" sz="3600" dirty="0" err="1" smtClean="0"/>
              <a:t>Это</a:t>
            </a:r>
            <a:r>
              <a:rPr lang="cs-CZ" sz="3600" dirty="0" smtClean="0"/>
              <a:t> — </a:t>
            </a:r>
            <a:r>
              <a:rPr lang="cs-CZ" sz="3600" dirty="0" err="1" smtClean="0"/>
              <a:t>психологический</a:t>
            </a:r>
            <a:r>
              <a:rPr lang="cs-CZ" sz="3600" dirty="0" smtClean="0"/>
              <a:t> </a:t>
            </a:r>
            <a:r>
              <a:rPr lang="cs-CZ" sz="3600" dirty="0" err="1" smtClean="0"/>
              <a:t>отчет</a:t>
            </a:r>
            <a:r>
              <a:rPr lang="cs-CZ" sz="3600" dirty="0" smtClean="0"/>
              <a:t> </a:t>
            </a:r>
            <a:r>
              <a:rPr lang="cs-CZ" sz="3600" dirty="0" err="1" smtClean="0"/>
              <a:t>одного</a:t>
            </a:r>
            <a:r>
              <a:rPr lang="cs-CZ" sz="3600" dirty="0" smtClean="0"/>
              <a:t> </a:t>
            </a:r>
            <a:r>
              <a:rPr lang="cs-CZ" sz="3600" dirty="0" err="1" smtClean="0"/>
              <a:t>преступления</a:t>
            </a:r>
            <a:r>
              <a:rPr lang="cs-CZ" sz="3600" dirty="0" smtClean="0"/>
              <a:t>. </a:t>
            </a:r>
            <a:r>
              <a:rPr lang="cs-CZ" sz="3600" dirty="0" err="1" smtClean="0"/>
              <a:t>Молодой</a:t>
            </a:r>
            <a:r>
              <a:rPr lang="cs-CZ" sz="3600" dirty="0" smtClean="0"/>
              <a:t> </a:t>
            </a:r>
            <a:r>
              <a:rPr lang="cs-CZ" sz="3600" dirty="0" err="1" smtClean="0"/>
              <a:t>человек</a:t>
            </a:r>
            <a:r>
              <a:rPr lang="cs-CZ" sz="3600" dirty="0" smtClean="0"/>
              <a:t> </a:t>
            </a:r>
            <a:r>
              <a:rPr lang="cs-CZ" sz="3600" dirty="0" err="1" smtClean="0"/>
              <a:t>решился</a:t>
            </a:r>
            <a:r>
              <a:rPr lang="cs-CZ" sz="3600" dirty="0" smtClean="0"/>
              <a:t> </a:t>
            </a:r>
            <a:r>
              <a:rPr lang="cs-CZ" sz="3600" dirty="0" err="1" smtClean="0"/>
              <a:t>убить</a:t>
            </a:r>
            <a:r>
              <a:rPr lang="cs-CZ" sz="3600" dirty="0" smtClean="0"/>
              <a:t> </a:t>
            </a:r>
            <a:r>
              <a:rPr lang="cs-CZ" sz="3600" dirty="0" err="1" smtClean="0"/>
              <a:t>одну</a:t>
            </a:r>
            <a:r>
              <a:rPr lang="cs-CZ" sz="3600" dirty="0" smtClean="0"/>
              <a:t> </a:t>
            </a:r>
            <a:r>
              <a:rPr lang="cs-CZ" sz="3600" dirty="0" err="1" smtClean="0"/>
              <a:t>старуху</a:t>
            </a:r>
            <a:r>
              <a:rPr lang="cs-CZ" sz="3600" dirty="0" smtClean="0"/>
              <a:t>, </a:t>
            </a:r>
            <a:r>
              <a:rPr lang="cs-CZ" sz="3600" dirty="0" err="1" smtClean="0"/>
              <a:t>титулярную</a:t>
            </a:r>
            <a:r>
              <a:rPr lang="cs-CZ" sz="3600" dirty="0" smtClean="0"/>
              <a:t> </a:t>
            </a:r>
            <a:r>
              <a:rPr lang="cs-CZ" sz="3600" dirty="0" err="1" smtClean="0"/>
              <a:t>советницу</a:t>
            </a:r>
            <a:r>
              <a:rPr lang="cs-CZ" sz="3600" dirty="0" smtClean="0"/>
              <a:t>, </a:t>
            </a:r>
            <a:r>
              <a:rPr lang="cs-CZ" sz="3600" dirty="0" err="1" smtClean="0"/>
              <a:t>дающую</a:t>
            </a:r>
            <a:r>
              <a:rPr lang="cs-CZ" sz="3600" dirty="0" smtClean="0"/>
              <a:t> </a:t>
            </a:r>
            <a:r>
              <a:rPr lang="cs-CZ" sz="3600" dirty="0" err="1" smtClean="0"/>
              <a:t>деньги</a:t>
            </a:r>
            <a:r>
              <a:rPr lang="cs-CZ" sz="3600" dirty="0" smtClean="0"/>
              <a:t> </a:t>
            </a:r>
            <a:r>
              <a:rPr lang="cs-CZ" sz="3600" dirty="0" err="1" smtClean="0"/>
              <a:t>на</a:t>
            </a:r>
            <a:r>
              <a:rPr lang="cs-CZ" sz="3600" dirty="0" smtClean="0"/>
              <a:t> </a:t>
            </a:r>
            <a:r>
              <a:rPr lang="cs-CZ" sz="3600" dirty="0" err="1" smtClean="0"/>
              <a:t>проценты</a:t>
            </a:r>
            <a:r>
              <a:rPr lang="cs-CZ" sz="3600" dirty="0" smtClean="0"/>
              <a:t>. </a:t>
            </a:r>
            <a:r>
              <a:rPr lang="cs-CZ" sz="3600" dirty="0" err="1" smtClean="0"/>
              <a:t>Старуха</a:t>
            </a:r>
            <a:r>
              <a:rPr lang="cs-CZ" sz="3600" dirty="0" smtClean="0"/>
              <a:t> </a:t>
            </a:r>
            <a:r>
              <a:rPr lang="cs-CZ" sz="3600" dirty="0" err="1" smtClean="0"/>
              <a:t>глупа</a:t>
            </a:r>
            <a:r>
              <a:rPr lang="cs-CZ" sz="3600" dirty="0" smtClean="0"/>
              <a:t>, </a:t>
            </a:r>
            <a:r>
              <a:rPr lang="cs-CZ" sz="3600" dirty="0" err="1" smtClean="0"/>
              <a:t>глуха</a:t>
            </a:r>
            <a:r>
              <a:rPr lang="cs-CZ" sz="3600" dirty="0" smtClean="0"/>
              <a:t>, </a:t>
            </a:r>
            <a:r>
              <a:rPr lang="cs-CZ" sz="3600" dirty="0" err="1" smtClean="0"/>
              <a:t>больна</a:t>
            </a:r>
            <a:r>
              <a:rPr lang="cs-CZ" sz="3600" dirty="0" smtClean="0"/>
              <a:t>, </a:t>
            </a:r>
            <a:r>
              <a:rPr lang="cs-CZ" sz="3600" dirty="0" err="1" smtClean="0"/>
              <a:t>жадна</a:t>
            </a:r>
            <a:r>
              <a:rPr lang="cs-CZ" sz="3600" dirty="0" smtClean="0"/>
              <a:t>, </a:t>
            </a:r>
            <a:r>
              <a:rPr lang="cs-CZ" sz="3600" dirty="0" err="1" smtClean="0"/>
              <a:t>берет</a:t>
            </a:r>
            <a:r>
              <a:rPr lang="cs-CZ" sz="3600" dirty="0" smtClean="0"/>
              <a:t> </a:t>
            </a:r>
            <a:r>
              <a:rPr lang="cs-CZ" sz="3600" dirty="0" err="1" smtClean="0"/>
              <a:t>жидовские</a:t>
            </a:r>
            <a:r>
              <a:rPr lang="cs-CZ" sz="3600" dirty="0" smtClean="0"/>
              <a:t> </a:t>
            </a:r>
            <a:r>
              <a:rPr lang="cs-CZ" sz="3600" dirty="0" err="1" smtClean="0"/>
              <a:t>проценты</a:t>
            </a:r>
            <a:r>
              <a:rPr lang="cs-CZ" sz="3600" dirty="0" smtClean="0"/>
              <a:t>, </a:t>
            </a:r>
            <a:r>
              <a:rPr lang="cs-CZ" sz="3600" dirty="0" err="1" smtClean="0"/>
              <a:t>зла</a:t>
            </a:r>
            <a:r>
              <a:rPr lang="cs-CZ" sz="3600" dirty="0" smtClean="0"/>
              <a:t> и </a:t>
            </a:r>
            <a:r>
              <a:rPr lang="cs-CZ" sz="3600" dirty="0" err="1" smtClean="0"/>
              <a:t>заедает</a:t>
            </a:r>
            <a:r>
              <a:rPr lang="cs-CZ" sz="3600" dirty="0" smtClean="0"/>
              <a:t> </a:t>
            </a:r>
            <a:r>
              <a:rPr lang="cs-CZ" sz="3600" dirty="0" err="1" smtClean="0"/>
              <a:t>чужой</a:t>
            </a:r>
            <a:r>
              <a:rPr lang="cs-CZ" sz="3600" dirty="0" smtClean="0"/>
              <a:t> </a:t>
            </a:r>
            <a:r>
              <a:rPr lang="cs-CZ" sz="3600" dirty="0" err="1" smtClean="0"/>
              <a:t>век</a:t>
            </a:r>
            <a:r>
              <a:rPr lang="cs-CZ" sz="3600" dirty="0" smtClean="0"/>
              <a:t>, </a:t>
            </a:r>
            <a:r>
              <a:rPr lang="cs-CZ" sz="3600" dirty="0" err="1" smtClean="0"/>
              <a:t>мучая</a:t>
            </a:r>
            <a:r>
              <a:rPr lang="cs-CZ" sz="3600" dirty="0" smtClean="0"/>
              <a:t> у </a:t>
            </a:r>
            <a:r>
              <a:rPr lang="cs-CZ" sz="3600" dirty="0" err="1" smtClean="0"/>
              <a:t>себя</a:t>
            </a:r>
            <a:r>
              <a:rPr lang="cs-CZ" sz="3600" dirty="0" smtClean="0"/>
              <a:t> в </a:t>
            </a:r>
            <a:r>
              <a:rPr lang="cs-CZ" sz="3600" dirty="0" err="1" smtClean="0"/>
              <a:t>работницах</a:t>
            </a:r>
            <a:r>
              <a:rPr lang="cs-CZ" sz="3600" dirty="0" smtClean="0"/>
              <a:t> </a:t>
            </a:r>
            <a:r>
              <a:rPr lang="cs-CZ" sz="3600" dirty="0" err="1" smtClean="0"/>
              <a:t>свою</a:t>
            </a:r>
            <a:r>
              <a:rPr lang="cs-CZ" sz="3600" dirty="0" smtClean="0"/>
              <a:t> </a:t>
            </a:r>
            <a:r>
              <a:rPr lang="cs-CZ" sz="3600" dirty="0" err="1" smtClean="0"/>
              <a:t>младшую</a:t>
            </a:r>
            <a:r>
              <a:rPr lang="cs-CZ" sz="3600" dirty="0" smtClean="0"/>
              <a:t> </a:t>
            </a:r>
            <a:r>
              <a:rPr lang="cs-CZ" sz="3600" dirty="0" err="1" smtClean="0"/>
              <a:t>сестру</a:t>
            </a:r>
            <a:r>
              <a:rPr lang="cs-CZ" sz="3600" dirty="0" smtClean="0"/>
              <a:t>. «</a:t>
            </a:r>
            <a:r>
              <a:rPr lang="cs-CZ" sz="3600" dirty="0" err="1" smtClean="0"/>
              <a:t>Она</a:t>
            </a:r>
            <a:r>
              <a:rPr lang="cs-CZ" sz="3600" dirty="0" smtClean="0"/>
              <a:t> </a:t>
            </a:r>
            <a:r>
              <a:rPr lang="cs-CZ" sz="3600" dirty="0" err="1" smtClean="0"/>
              <a:t>никуда</a:t>
            </a:r>
            <a:r>
              <a:rPr lang="cs-CZ" sz="3600" dirty="0" smtClean="0"/>
              <a:t> </a:t>
            </a:r>
            <a:r>
              <a:rPr lang="cs-CZ" sz="3600" dirty="0" err="1" smtClean="0"/>
              <a:t>не</a:t>
            </a:r>
            <a:r>
              <a:rPr lang="cs-CZ" sz="3600" dirty="0" smtClean="0"/>
              <a:t> </a:t>
            </a:r>
            <a:r>
              <a:rPr lang="cs-CZ" sz="3600" dirty="0" err="1" smtClean="0"/>
              <a:t>годна</a:t>
            </a:r>
            <a:r>
              <a:rPr lang="cs-CZ" sz="3600" dirty="0" smtClean="0"/>
              <a:t>», «</a:t>
            </a:r>
            <a:r>
              <a:rPr lang="cs-CZ" sz="3600" dirty="0" err="1" smtClean="0"/>
              <a:t>для</a:t>
            </a:r>
            <a:r>
              <a:rPr lang="cs-CZ" sz="3600" dirty="0" smtClean="0"/>
              <a:t> </a:t>
            </a:r>
            <a:r>
              <a:rPr lang="cs-CZ" sz="3600" dirty="0" err="1" smtClean="0"/>
              <a:t>чего</a:t>
            </a:r>
            <a:r>
              <a:rPr lang="cs-CZ" sz="3600" dirty="0" smtClean="0"/>
              <a:t> </a:t>
            </a:r>
            <a:r>
              <a:rPr lang="cs-CZ" sz="3600" dirty="0" err="1" smtClean="0"/>
              <a:t>она</a:t>
            </a:r>
            <a:r>
              <a:rPr lang="cs-CZ" sz="3600" dirty="0" smtClean="0"/>
              <a:t> </a:t>
            </a:r>
            <a:r>
              <a:rPr lang="cs-CZ" sz="3600" dirty="0" err="1" smtClean="0"/>
              <a:t>живет</a:t>
            </a:r>
            <a:r>
              <a:rPr lang="cs-CZ" sz="3600" dirty="0" smtClean="0"/>
              <a:t>?», «</a:t>
            </a:r>
            <a:r>
              <a:rPr lang="cs-CZ" sz="3600" dirty="0" err="1" smtClean="0"/>
              <a:t>Полезна</a:t>
            </a:r>
            <a:r>
              <a:rPr lang="cs-CZ" sz="3600" dirty="0" smtClean="0"/>
              <a:t> </a:t>
            </a:r>
            <a:r>
              <a:rPr lang="cs-CZ" sz="3600" dirty="0" err="1" smtClean="0"/>
              <a:t>ли</a:t>
            </a:r>
            <a:r>
              <a:rPr lang="cs-CZ" sz="3600" dirty="0" smtClean="0"/>
              <a:t> </a:t>
            </a:r>
            <a:r>
              <a:rPr lang="cs-CZ" sz="3600" dirty="0" err="1" smtClean="0"/>
              <a:t>она</a:t>
            </a:r>
            <a:r>
              <a:rPr lang="cs-CZ" sz="3600" dirty="0" smtClean="0"/>
              <a:t> </a:t>
            </a:r>
            <a:r>
              <a:rPr lang="cs-CZ" sz="3600" dirty="0" err="1" smtClean="0"/>
              <a:t>хоть</a:t>
            </a:r>
            <a:r>
              <a:rPr lang="cs-CZ" sz="3600" dirty="0" smtClean="0"/>
              <a:t> </a:t>
            </a:r>
            <a:r>
              <a:rPr lang="cs-CZ" sz="3600" dirty="0" err="1" smtClean="0"/>
              <a:t>кому</a:t>
            </a:r>
            <a:r>
              <a:rPr lang="cs-CZ" sz="3600" dirty="0" smtClean="0"/>
              <a:t>-</a:t>
            </a:r>
            <a:r>
              <a:rPr lang="cs-CZ" sz="3600" dirty="0" err="1" smtClean="0"/>
              <a:t>нибудь</a:t>
            </a:r>
            <a:r>
              <a:rPr lang="cs-CZ" sz="3600" dirty="0" smtClean="0"/>
              <a:t>?» и </a:t>
            </a:r>
            <a:r>
              <a:rPr lang="cs-CZ" sz="3600" dirty="0" err="1" smtClean="0"/>
              <a:t>т</a:t>
            </a:r>
            <a:r>
              <a:rPr lang="cs-CZ" sz="3600" dirty="0" smtClean="0"/>
              <a:t>. </a:t>
            </a:r>
            <a:r>
              <a:rPr lang="cs-CZ" sz="3600" dirty="0" err="1" smtClean="0"/>
              <a:t>д</a:t>
            </a:r>
            <a:r>
              <a:rPr lang="cs-CZ" sz="3600" dirty="0" smtClean="0"/>
              <a:t>. </a:t>
            </a:r>
            <a:r>
              <a:rPr lang="cs-CZ" sz="3600" dirty="0" err="1" smtClean="0"/>
              <a:t>Эти</a:t>
            </a:r>
            <a:r>
              <a:rPr lang="cs-CZ" sz="3600" dirty="0" smtClean="0"/>
              <a:t> </a:t>
            </a:r>
            <a:r>
              <a:rPr lang="cs-CZ" sz="3600" dirty="0" err="1" smtClean="0"/>
              <a:t>вопросы</a:t>
            </a:r>
            <a:r>
              <a:rPr lang="cs-CZ" sz="3600" dirty="0" smtClean="0"/>
              <a:t> </a:t>
            </a:r>
            <a:r>
              <a:rPr lang="cs-CZ" sz="3600" dirty="0" err="1" smtClean="0"/>
              <a:t>сбивают</a:t>
            </a:r>
            <a:r>
              <a:rPr lang="cs-CZ" sz="3600" dirty="0" smtClean="0"/>
              <a:t> с </a:t>
            </a:r>
            <a:r>
              <a:rPr lang="cs-CZ" sz="3600" dirty="0" err="1" smtClean="0"/>
              <a:t>толку</a:t>
            </a:r>
            <a:r>
              <a:rPr lang="cs-CZ" sz="3600" dirty="0" smtClean="0"/>
              <a:t> </a:t>
            </a:r>
            <a:r>
              <a:rPr lang="cs-CZ" sz="3600" dirty="0" err="1" smtClean="0"/>
              <a:t>молодого</a:t>
            </a:r>
            <a:r>
              <a:rPr lang="cs-CZ" sz="3600" dirty="0" smtClean="0"/>
              <a:t> </a:t>
            </a:r>
            <a:r>
              <a:rPr lang="cs-CZ" sz="3600" dirty="0" err="1" smtClean="0"/>
              <a:t>человека</a:t>
            </a:r>
            <a:r>
              <a:rPr lang="cs-CZ" sz="3600" dirty="0" smtClean="0"/>
              <a:t>. </a:t>
            </a:r>
            <a:r>
              <a:rPr lang="cs-CZ" sz="3600" dirty="0" err="1" smtClean="0"/>
              <a:t>Он</a:t>
            </a:r>
            <a:r>
              <a:rPr lang="cs-CZ" sz="3600" dirty="0" smtClean="0"/>
              <a:t> </a:t>
            </a:r>
            <a:r>
              <a:rPr lang="cs-CZ" sz="3600" dirty="0" err="1" smtClean="0"/>
              <a:t>решает</a:t>
            </a:r>
            <a:r>
              <a:rPr lang="cs-CZ" sz="3600" dirty="0" smtClean="0"/>
              <a:t> </a:t>
            </a:r>
            <a:r>
              <a:rPr lang="cs-CZ" sz="3600" dirty="0" err="1" smtClean="0"/>
              <a:t>убить</a:t>
            </a:r>
            <a:r>
              <a:rPr lang="cs-CZ" sz="3600" dirty="0" smtClean="0"/>
              <a:t> </a:t>
            </a:r>
            <a:r>
              <a:rPr lang="cs-CZ" sz="3600" dirty="0" err="1" smtClean="0"/>
              <a:t>ее</a:t>
            </a:r>
            <a:r>
              <a:rPr lang="cs-CZ" sz="3600" dirty="0" smtClean="0"/>
              <a:t>, </a:t>
            </a:r>
            <a:r>
              <a:rPr lang="cs-CZ" sz="3600" dirty="0" err="1" smtClean="0"/>
              <a:t>обобрать</a:t>
            </a:r>
            <a:r>
              <a:rPr lang="cs-CZ" sz="3600" dirty="0" smtClean="0"/>
              <a:t>, с </a:t>
            </a:r>
            <a:r>
              <a:rPr lang="cs-CZ" sz="3600" dirty="0" err="1" smtClean="0"/>
              <a:t>тем</a:t>
            </a:r>
            <a:r>
              <a:rPr lang="cs-CZ" sz="3600" dirty="0" smtClean="0"/>
              <a:t> </a:t>
            </a:r>
            <a:r>
              <a:rPr lang="cs-CZ" sz="3600" dirty="0" err="1" smtClean="0"/>
              <a:t>чтоб</a:t>
            </a:r>
            <a:r>
              <a:rPr lang="cs-CZ" sz="3600" dirty="0" smtClean="0"/>
              <a:t> </a:t>
            </a:r>
            <a:r>
              <a:rPr lang="cs-CZ" sz="3600" dirty="0" err="1" smtClean="0"/>
              <a:t>сделать</a:t>
            </a:r>
            <a:r>
              <a:rPr lang="cs-CZ" sz="3600" dirty="0" smtClean="0"/>
              <a:t> </a:t>
            </a:r>
            <a:r>
              <a:rPr lang="cs-CZ" sz="3600" dirty="0" err="1" smtClean="0"/>
              <a:t>счастливою</a:t>
            </a:r>
            <a:r>
              <a:rPr lang="cs-CZ" sz="3600" dirty="0" smtClean="0"/>
              <a:t> </a:t>
            </a:r>
            <a:r>
              <a:rPr lang="cs-CZ" sz="3600" dirty="0" err="1" smtClean="0"/>
              <a:t>свою</a:t>
            </a:r>
            <a:r>
              <a:rPr lang="cs-CZ" sz="3600" dirty="0" smtClean="0"/>
              <a:t> </a:t>
            </a:r>
            <a:r>
              <a:rPr lang="cs-CZ" sz="3600" dirty="0" err="1" smtClean="0"/>
              <a:t>мать</a:t>
            </a:r>
            <a:r>
              <a:rPr lang="cs-CZ" sz="3600" dirty="0" smtClean="0"/>
              <a:t>, </a:t>
            </a:r>
            <a:r>
              <a:rPr lang="cs-CZ" sz="3600" dirty="0" err="1" smtClean="0"/>
              <a:t>живущую</a:t>
            </a:r>
            <a:r>
              <a:rPr lang="cs-CZ" sz="3600" dirty="0" smtClean="0"/>
              <a:t> в </a:t>
            </a:r>
            <a:r>
              <a:rPr lang="cs-CZ" sz="3600" dirty="0" err="1" smtClean="0"/>
              <a:t>уезде</a:t>
            </a:r>
            <a:r>
              <a:rPr lang="cs-CZ" sz="3600" dirty="0" smtClean="0"/>
              <a:t>, </a:t>
            </a:r>
            <a:r>
              <a:rPr lang="cs-CZ" sz="3600" dirty="0" err="1" smtClean="0"/>
              <a:t>избавить</a:t>
            </a:r>
            <a:r>
              <a:rPr lang="cs-CZ" sz="3600" dirty="0" smtClean="0"/>
              <a:t> </a:t>
            </a:r>
            <a:r>
              <a:rPr lang="cs-CZ" sz="3600" dirty="0" err="1" smtClean="0"/>
              <a:t>сестру</a:t>
            </a:r>
            <a:r>
              <a:rPr lang="cs-CZ" sz="3600" dirty="0" smtClean="0"/>
              <a:t>, </a:t>
            </a:r>
            <a:r>
              <a:rPr lang="cs-CZ" sz="3600" dirty="0" err="1" smtClean="0"/>
              <a:t>живущую</a:t>
            </a:r>
            <a:r>
              <a:rPr lang="cs-CZ" sz="3600" dirty="0" smtClean="0"/>
              <a:t> в </a:t>
            </a:r>
            <a:r>
              <a:rPr lang="cs-CZ" sz="3600" dirty="0" err="1" smtClean="0"/>
              <a:t>компаньонках</a:t>
            </a:r>
            <a:r>
              <a:rPr lang="cs-CZ" sz="3600" dirty="0" smtClean="0"/>
              <a:t> у </a:t>
            </a:r>
            <a:r>
              <a:rPr lang="cs-CZ" sz="3600" dirty="0" err="1" smtClean="0"/>
              <a:t>одних</a:t>
            </a:r>
            <a:r>
              <a:rPr lang="cs-CZ" sz="3600" dirty="0" smtClean="0"/>
              <a:t> </a:t>
            </a:r>
            <a:r>
              <a:rPr lang="cs-CZ" sz="3600" dirty="0" err="1" smtClean="0"/>
              <a:t>помещиков</a:t>
            </a:r>
            <a:r>
              <a:rPr lang="cs-CZ" sz="3600" dirty="0" smtClean="0"/>
              <a:t>, </a:t>
            </a:r>
            <a:r>
              <a:rPr lang="cs-CZ" sz="3600" dirty="0" err="1" smtClean="0"/>
              <a:t>от</a:t>
            </a:r>
            <a:r>
              <a:rPr lang="cs-CZ" sz="3600" dirty="0" smtClean="0"/>
              <a:t> </a:t>
            </a:r>
            <a:r>
              <a:rPr lang="cs-CZ" sz="3600" dirty="0" err="1" smtClean="0"/>
              <a:t>сластолюбивых</a:t>
            </a:r>
            <a:r>
              <a:rPr lang="cs-CZ" sz="3600" dirty="0" smtClean="0"/>
              <a:t> </a:t>
            </a:r>
            <a:r>
              <a:rPr lang="cs-CZ" sz="3600" dirty="0" err="1" smtClean="0"/>
              <a:t>притязаний</a:t>
            </a:r>
            <a:r>
              <a:rPr lang="cs-CZ" sz="3600" dirty="0" smtClean="0"/>
              <a:t> </a:t>
            </a:r>
            <a:r>
              <a:rPr lang="cs-CZ" sz="3600" dirty="0" err="1" smtClean="0"/>
              <a:t>главы</a:t>
            </a:r>
            <a:r>
              <a:rPr lang="cs-CZ" sz="3600" dirty="0" smtClean="0"/>
              <a:t> </a:t>
            </a:r>
            <a:r>
              <a:rPr lang="cs-CZ" sz="3600" dirty="0" err="1" smtClean="0"/>
              <a:t>этого</a:t>
            </a:r>
            <a:r>
              <a:rPr lang="cs-CZ" sz="3600" dirty="0" smtClean="0"/>
              <a:t> </a:t>
            </a:r>
            <a:r>
              <a:rPr lang="cs-CZ" sz="3600" dirty="0" err="1" smtClean="0"/>
              <a:t>помещичьего</a:t>
            </a:r>
            <a:r>
              <a:rPr lang="cs-CZ" sz="3600" dirty="0" smtClean="0"/>
              <a:t> </a:t>
            </a:r>
            <a:r>
              <a:rPr lang="cs-CZ" sz="3600" dirty="0" err="1" smtClean="0"/>
              <a:t>семейства</a:t>
            </a:r>
            <a:r>
              <a:rPr lang="cs-CZ" sz="3600" dirty="0" smtClean="0"/>
              <a:t> — </a:t>
            </a:r>
            <a:r>
              <a:rPr lang="cs-CZ" sz="3600" dirty="0" err="1" smtClean="0"/>
              <a:t>притязаний</a:t>
            </a:r>
            <a:r>
              <a:rPr lang="cs-CZ" sz="3600" dirty="0" smtClean="0"/>
              <a:t>, </a:t>
            </a:r>
            <a:r>
              <a:rPr lang="cs-CZ" sz="3600" dirty="0" err="1" smtClean="0"/>
              <a:t>грозящих</a:t>
            </a:r>
            <a:r>
              <a:rPr lang="cs-CZ" sz="3600" dirty="0" smtClean="0"/>
              <a:t> </a:t>
            </a:r>
            <a:r>
              <a:rPr lang="cs-CZ" sz="3600" dirty="0" err="1" smtClean="0"/>
              <a:t>ей</a:t>
            </a:r>
            <a:r>
              <a:rPr lang="cs-CZ" sz="3600" dirty="0" smtClean="0"/>
              <a:t> </a:t>
            </a:r>
            <a:r>
              <a:rPr lang="cs-CZ" sz="3600" dirty="0" err="1" smtClean="0"/>
              <a:t>гибелью</a:t>
            </a:r>
            <a:r>
              <a:rPr lang="cs-CZ" sz="3600" dirty="0" smtClean="0"/>
              <a:t>, </a:t>
            </a:r>
            <a:r>
              <a:rPr lang="cs-CZ" sz="3600" dirty="0" err="1" smtClean="0"/>
              <a:t>докончить</a:t>
            </a:r>
            <a:r>
              <a:rPr lang="cs-CZ" sz="3600" dirty="0" smtClean="0"/>
              <a:t> </a:t>
            </a:r>
            <a:r>
              <a:rPr lang="cs-CZ" sz="3600" dirty="0" err="1" smtClean="0"/>
              <a:t>курс</a:t>
            </a:r>
            <a:r>
              <a:rPr lang="cs-CZ" sz="3600" dirty="0" smtClean="0"/>
              <a:t>, </a:t>
            </a:r>
            <a:r>
              <a:rPr lang="cs-CZ" sz="3600" dirty="0" err="1" smtClean="0"/>
              <a:t>ехать</a:t>
            </a:r>
            <a:r>
              <a:rPr lang="cs-CZ" sz="3600" dirty="0" smtClean="0"/>
              <a:t> </a:t>
            </a:r>
            <a:r>
              <a:rPr lang="cs-CZ" sz="3600" dirty="0" err="1" smtClean="0"/>
              <a:t>за</a:t>
            </a:r>
            <a:r>
              <a:rPr lang="cs-CZ" sz="3600" dirty="0" smtClean="0"/>
              <a:t> </a:t>
            </a:r>
            <a:r>
              <a:rPr lang="cs-CZ" sz="3600" dirty="0" err="1" smtClean="0"/>
              <a:t>границу</a:t>
            </a:r>
            <a:r>
              <a:rPr lang="cs-CZ" sz="3600" dirty="0" smtClean="0"/>
              <a:t> и </a:t>
            </a:r>
            <a:r>
              <a:rPr lang="cs-CZ" sz="3600" dirty="0" err="1" smtClean="0"/>
              <a:t>потом</a:t>
            </a:r>
            <a:r>
              <a:rPr lang="cs-CZ" sz="3600" dirty="0" smtClean="0"/>
              <a:t> </a:t>
            </a:r>
            <a:r>
              <a:rPr lang="cs-CZ" sz="3600" dirty="0" err="1" smtClean="0"/>
              <a:t>всю</a:t>
            </a:r>
            <a:r>
              <a:rPr lang="cs-CZ" sz="3600" dirty="0" smtClean="0"/>
              <a:t> </a:t>
            </a:r>
            <a:r>
              <a:rPr lang="cs-CZ" sz="3600" dirty="0" err="1" smtClean="0"/>
              <a:t>жизнь</a:t>
            </a:r>
            <a:r>
              <a:rPr lang="cs-CZ" sz="3600" dirty="0" smtClean="0"/>
              <a:t> </a:t>
            </a:r>
            <a:r>
              <a:rPr lang="cs-CZ" sz="3600" dirty="0" err="1" smtClean="0"/>
              <a:t>быть</a:t>
            </a:r>
            <a:r>
              <a:rPr lang="cs-CZ" sz="3600" dirty="0" smtClean="0"/>
              <a:t> </a:t>
            </a:r>
            <a:r>
              <a:rPr lang="cs-CZ" sz="3600" dirty="0" err="1" smtClean="0"/>
              <a:t>честным</a:t>
            </a:r>
            <a:r>
              <a:rPr lang="cs-CZ" sz="3600" dirty="0" smtClean="0"/>
              <a:t>, </a:t>
            </a:r>
            <a:r>
              <a:rPr lang="cs-CZ" sz="3600" dirty="0" err="1" smtClean="0"/>
              <a:t>твердым</a:t>
            </a:r>
            <a:r>
              <a:rPr lang="cs-CZ" sz="3600" dirty="0" smtClean="0"/>
              <a:t>, </a:t>
            </a:r>
            <a:r>
              <a:rPr lang="cs-CZ" sz="3600" dirty="0" err="1" smtClean="0"/>
              <a:t>неуклонным</a:t>
            </a:r>
            <a:r>
              <a:rPr lang="cs-CZ" sz="3600" dirty="0" smtClean="0"/>
              <a:t> в </a:t>
            </a:r>
            <a:r>
              <a:rPr lang="cs-CZ" sz="3600" dirty="0" err="1" smtClean="0"/>
              <a:t>исполнении</a:t>
            </a:r>
            <a:r>
              <a:rPr lang="cs-CZ" sz="3600" dirty="0" smtClean="0"/>
              <a:t> «</a:t>
            </a:r>
            <a:r>
              <a:rPr lang="cs-CZ" sz="3600" dirty="0" err="1" smtClean="0"/>
              <a:t>гуманного</a:t>
            </a:r>
            <a:r>
              <a:rPr lang="cs-CZ" sz="3600" dirty="0" smtClean="0"/>
              <a:t> </a:t>
            </a:r>
            <a:r>
              <a:rPr lang="cs-CZ" sz="3600" dirty="0" err="1" smtClean="0"/>
              <a:t>долга</a:t>
            </a:r>
            <a:r>
              <a:rPr lang="cs-CZ" sz="3600" dirty="0" smtClean="0"/>
              <a:t> к </a:t>
            </a:r>
            <a:r>
              <a:rPr lang="cs-CZ" sz="3600" dirty="0" err="1" smtClean="0"/>
              <a:t>человечеству</a:t>
            </a:r>
            <a:r>
              <a:rPr lang="cs-CZ" sz="3600" dirty="0" smtClean="0"/>
              <a:t>», </a:t>
            </a:r>
            <a:r>
              <a:rPr lang="cs-CZ" sz="3600" dirty="0" err="1" smtClean="0"/>
              <a:t>чем</a:t>
            </a:r>
            <a:r>
              <a:rPr lang="cs-CZ" sz="3600" dirty="0" smtClean="0"/>
              <a:t> </a:t>
            </a:r>
            <a:r>
              <a:rPr lang="cs-CZ" sz="3600" dirty="0" err="1" smtClean="0"/>
              <a:t>уже</a:t>
            </a:r>
            <a:r>
              <a:rPr lang="cs-CZ" sz="3600" dirty="0" smtClean="0"/>
              <a:t>, </a:t>
            </a:r>
            <a:r>
              <a:rPr lang="cs-CZ" sz="3600" dirty="0" err="1" smtClean="0"/>
              <a:t>конечно</a:t>
            </a:r>
            <a:r>
              <a:rPr lang="cs-CZ" sz="3600" dirty="0" smtClean="0"/>
              <a:t>, «</a:t>
            </a:r>
            <a:r>
              <a:rPr lang="cs-CZ" sz="3600" dirty="0" err="1" smtClean="0"/>
              <a:t>загладится</a:t>
            </a:r>
            <a:r>
              <a:rPr lang="cs-CZ" sz="3600" dirty="0" smtClean="0"/>
              <a:t> </a:t>
            </a:r>
            <a:r>
              <a:rPr lang="cs-CZ" sz="3600" dirty="0" err="1" smtClean="0"/>
              <a:t>преступление</a:t>
            </a:r>
            <a:r>
              <a:rPr lang="cs-CZ" sz="3600" dirty="0" smtClean="0"/>
              <a:t>»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4000" dirty="0" smtClean="0"/>
              <a:t>A</a:t>
            </a:r>
            <a:r>
              <a:rPr lang="ru-RU" sz="4000" dirty="0" smtClean="0"/>
              <a:t>втор писал роман 8 лет</a:t>
            </a:r>
            <a:endParaRPr lang="cs-CZ" sz="4000" dirty="0" smtClean="0"/>
          </a:p>
          <a:p>
            <a:r>
              <a:rPr lang="cs-CZ" sz="4000" dirty="0" smtClean="0"/>
              <a:t>В </a:t>
            </a:r>
            <a:r>
              <a:rPr lang="cs-CZ" sz="4000" dirty="0" err="1" smtClean="0"/>
              <a:t>окончательной</a:t>
            </a:r>
            <a:r>
              <a:rPr lang="cs-CZ" sz="4000" dirty="0" smtClean="0"/>
              <a:t> </a:t>
            </a:r>
            <a:r>
              <a:rPr lang="cs-CZ" sz="4000" dirty="0" err="1" smtClean="0"/>
              <a:t>редакции</a:t>
            </a:r>
            <a:r>
              <a:rPr lang="cs-CZ" sz="4000" dirty="0" smtClean="0"/>
              <a:t> </a:t>
            </a:r>
            <a:r>
              <a:rPr lang="cs-CZ" sz="4000" dirty="0" err="1" smtClean="0"/>
              <a:t>роман</a:t>
            </a:r>
            <a:r>
              <a:rPr lang="cs-CZ" sz="4000" dirty="0" smtClean="0"/>
              <a:t> </a:t>
            </a:r>
            <a:r>
              <a:rPr lang="cs-CZ" sz="4000" dirty="0" err="1" smtClean="0"/>
              <a:t>нечатался</a:t>
            </a:r>
            <a:r>
              <a:rPr lang="cs-CZ" sz="4000" dirty="0" smtClean="0"/>
              <a:t> </a:t>
            </a:r>
            <a:r>
              <a:rPr lang="cs-CZ" sz="4000" dirty="0" err="1" smtClean="0"/>
              <a:t>на</a:t>
            </a:r>
            <a:r>
              <a:rPr lang="cs-CZ" sz="4000" dirty="0" smtClean="0"/>
              <a:t> </a:t>
            </a:r>
            <a:r>
              <a:rPr lang="cs-CZ" sz="4000" dirty="0" err="1" smtClean="0"/>
              <a:t>страницах</a:t>
            </a:r>
            <a:r>
              <a:rPr lang="cs-CZ" sz="4000" dirty="0" smtClean="0"/>
              <a:t> „</a:t>
            </a:r>
            <a:r>
              <a:rPr lang="cs-CZ" sz="4000" b="1" dirty="0" err="1" smtClean="0"/>
              <a:t>Pусского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вестника</a:t>
            </a:r>
            <a:r>
              <a:rPr lang="cs-CZ" sz="4000" dirty="0" smtClean="0"/>
              <a:t>" в </a:t>
            </a:r>
            <a:r>
              <a:rPr lang="cs-CZ" sz="4000" dirty="0" err="1" smtClean="0"/>
              <a:t>течение</a:t>
            </a:r>
            <a:r>
              <a:rPr lang="cs-CZ" sz="4000" dirty="0" smtClean="0"/>
              <a:t> 1866 </a:t>
            </a:r>
            <a:r>
              <a:rPr lang="cs-CZ" sz="4000" dirty="0" err="1" smtClean="0"/>
              <a:t>года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139</TotalTime>
  <Words>435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Ф. М. Достоевский:</vt:lpstr>
      <vt:lpstr>Prezentace aplikace PowerPoint</vt:lpstr>
      <vt:lpstr>Prezentace aplikace PowerPoint</vt:lpstr>
      <vt:lpstr>История создания</vt:lpstr>
      <vt:lpstr>Роман</vt:lpstr>
      <vt:lpstr>Преступление</vt:lpstr>
      <vt:lpstr>Prezentace aplikace PowerPoint</vt:lpstr>
      <vt:lpstr>письмо</vt:lpstr>
      <vt:lpstr>Prezentace aplikace PowerPoint</vt:lpstr>
      <vt:lpstr>Prezentace aplikace PowerPoint</vt:lpstr>
      <vt:lpstr>В именах героев Достоевский употребил слова, которые в русском языке многозначны</vt:lpstr>
      <vt:lpstr>Критиками были: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Ф. М. Достоевский:</dc:title>
  <dc:creator>Dani</dc:creator>
  <cp:lastModifiedBy>Malenova</cp:lastModifiedBy>
  <cp:revision>22</cp:revision>
  <dcterms:created xsi:type="dcterms:W3CDTF">2006-08-16T00:00:00Z</dcterms:created>
  <dcterms:modified xsi:type="dcterms:W3CDTF">2015-04-30T14:07:09Z</dcterms:modified>
</cp:coreProperties>
</file>