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4" r:id="rId4"/>
    <p:sldId id="272" r:id="rId5"/>
    <p:sldId id="273" r:id="rId6"/>
    <p:sldId id="261" r:id="rId7"/>
    <p:sldId id="262" r:id="rId8"/>
    <p:sldId id="277" r:id="rId9"/>
    <p:sldId id="266" r:id="rId10"/>
    <p:sldId id="275" r:id="rId11"/>
    <p:sldId id="269" r:id="rId12"/>
    <p:sldId id="271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9E-34BB-45FA-AD00-AB5E46286B5A}" type="datetimeFigureOut">
              <a:rPr lang="cs-CZ" smtClean="0"/>
              <a:pPr/>
              <a:t>10. 3. 2015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E161-7C8D-4EDD-A4C9-E45866211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9E-34BB-45FA-AD00-AB5E46286B5A}" type="datetimeFigureOut">
              <a:rPr lang="cs-CZ" smtClean="0"/>
              <a:pPr/>
              <a:t>10. 3. 2015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E161-7C8D-4EDD-A4C9-E45866211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9E-34BB-45FA-AD00-AB5E46286B5A}" type="datetimeFigureOut">
              <a:rPr lang="cs-CZ" smtClean="0"/>
              <a:pPr/>
              <a:t>10. 3. 2015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E161-7C8D-4EDD-A4C9-E45866211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9E-34BB-45FA-AD00-AB5E46286B5A}" type="datetimeFigureOut">
              <a:rPr lang="cs-CZ" smtClean="0"/>
              <a:pPr/>
              <a:t>10. 3. 2015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E161-7C8D-4EDD-A4C9-E45866211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9E-34BB-45FA-AD00-AB5E46286B5A}" type="datetimeFigureOut">
              <a:rPr lang="cs-CZ" smtClean="0"/>
              <a:pPr/>
              <a:t>10. 3. 2015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E161-7C8D-4EDD-A4C9-E45866211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9E-34BB-45FA-AD00-AB5E46286B5A}" type="datetimeFigureOut">
              <a:rPr lang="cs-CZ" smtClean="0"/>
              <a:pPr/>
              <a:t>10. 3. 2015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E161-7C8D-4EDD-A4C9-E45866211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9E-34BB-45FA-AD00-AB5E46286B5A}" type="datetimeFigureOut">
              <a:rPr lang="cs-CZ" smtClean="0"/>
              <a:pPr/>
              <a:t>10. 3. 2015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E161-7C8D-4EDD-A4C9-E45866211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9E-34BB-45FA-AD00-AB5E46286B5A}" type="datetimeFigureOut">
              <a:rPr lang="cs-CZ" smtClean="0"/>
              <a:pPr/>
              <a:t>10. 3. 2015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E161-7C8D-4EDD-A4C9-E45866211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9E-34BB-45FA-AD00-AB5E46286B5A}" type="datetimeFigureOut">
              <a:rPr lang="cs-CZ" smtClean="0"/>
              <a:pPr/>
              <a:t>10. 3. 2015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E161-7C8D-4EDD-A4C9-E45866211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9E-34BB-45FA-AD00-AB5E46286B5A}" type="datetimeFigureOut">
              <a:rPr lang="cs-CZ" smtClean="0"/>
              <a:pPr/>
              <a:t>10. 3. 2015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E161-7C8D-4EDD-A4C9-E45866211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45D9E-34BB-45FA-AD00-AB5E46286B5A}" type="datetimeFigureOut">
              <a:rPr lang="cs-CZ" smtClean="0"/>
              <a:pPr/>
              <a:t>10. 3. 2015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8FE161-7C8D-4EDD-A4C9-E45866211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245D9E-34BB-45FA-AD00-AB5E46286B5A}" type="datetimeFigureOut">
              <a:rPr lang="cs-CZ" smtClean="0"/>
              <a:pPr/>
              <a:t>10. 3. 2015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FE161-7C8D-4EDD-A4C9-E45866211EF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a-fet.ru/" TargetMode="External"/><Relationship Id="rId7" Type="http://schemas.openxmlformats.org/officeDocument/2006/relationships/hyperlink" Target="http://russianclassics.ru/poems/pechalnayabereza" TargetMode="External"/><Relationship Id="rId2" Type="http://schemas.openxmlformats.org/officeDocument/2006/relationships/hyperlink" Target="http://www.a4format.ru/author.books.php?lt=212&amp;author=65&amp;dtls_books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tihi-xix-xx-vekov.ru/fet297.html" TargetMode="External"/><Relationship Id="rId5" Type="http://schemas.openxmlformats.org/officeDocument/2006/relationships/hyperlink" Target="http://zarlitra.in.ua/fet-1.html" TargetMode="External"/><Relationship Id="rId4" Type="http://schemas.openxmlformats.org/officeDocument/2006/relationships/hyperlink" Target="http://www.klassika.ru/stihi/fet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biography.5litra.ru/116-belinskij-vissarion-grigorevich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714356"/>
            <a:ext cx="7772400" cy="1470025"/>
          </a:xfrm>
        </p:spPr>
        <p:txBody>
          <a:bodyPr>
            <a:normAutofit/>
          </a:bodyPr>
          <a:lstStyle/>
          <a:p>
            <a:r>
              <a:rPr lang="cs-CZ" sz="4800" b="1" dirty="0" err="1">
                <a:solidFill>
                  <a:schemeClr val="accent1">
                    <a:lumMod val="75000"/>
                  </a:schemeClr>
                </a:solidFill>
              </a:rPr>
              <a:t>Афанасий</a:t>
            </a:r>
            <a:r>
              <a:rPr lang="cs-CZ" sz="48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4800" b="1" dirty="0" err="1" smtClean="0">
                <a:solidFill>
                  <a:schemeClr val="accent1">
                    <a:lumMod val="75000"/>
                  </a:schemeClr>
                </a:solidFill>
              </a:rPr>
              <a:t>Афанасьевич</a:t>
            </a:r>
            <a:r>
              <a:rPr lang="cs-CZ" sz="4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sz="4800" b="1" dirty="0" err="1">
                <a:solidFill>
                  <a:schemeClr val="accent1">
                    <a:lumMod val="75000"/>
                  </a:schemeClr>
                </a:solidFill>
              </a:rPr>
              <a:t>Фет</a:t>
            </a:r>
            <a:endParaRPr lang="cs-CZ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785926"/>
            <a:ext cx="9144000" cy="4572032"/>
          </a:xfrm>
        </p:spPr>
        <p:txBody>
          <a:bodyPr>
            <a:normAutofit lnSpcReduction="10000"/>
          </a:bodyPr>
          <a:lstStyle/>
          <a:p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Шёпот</a:t>
            </a:r>
            <a:r>
              <a:rPr lang="az-Cyrl-AZ" dirty="0">
                <a:solidFill>
                  <a:schemeClr val="accent1">
                    <a:lumMod val="75000"/>
                  </a:schemeClr>
                </a:solidFill>
              </a:rPr>
              <a:t>. Робкое дыханье</a:t>
            </a:r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...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Я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пришёл 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</a:rPr>
              <a:t>к тебе с приветом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...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z-Cyrl-AZ" dirty="0">
                <a:solidFill>
                  <a:schemeClr val="accent1">
                    <a:lumMod val="75000"/>
                  </a:schemeClr>
                </a:solidFill>
              </a:rPr>
              <a:t>Печальная </a:t>
            </a:r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берёза</a:t>
            </a:r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...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Осень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Рената Боржилова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                               UČO 430394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b="1" dirty="0" smtClean="0">
                <a:solidFill>
                  <a:schemeClr val="accent1">
                    <a:lumMod val="75000"/>
                  </a:schemeClr>
                </a:solidFill>
              </a:rPr>
              <a:t>Осень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Осени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Фета мы слышим отголоски человеческой души. Стихотворение состоит из трёх частей – это три ступени, три этапа, три возраста. Осень, как и человек, способна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жить, любить, стареть и умирать.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В заключение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Афанасий Фет по праву считается одним из самых романтичных русских поэтов. Хотя автор никогда не причислял себя к этому литературному направлению, его произведения пронизаны духом романтизма. Основу творчества Фета составляет пейзажная лирика. 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   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Поэзия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Фета выдержала испытания временем, и в наши дни он один из самых читаемых поэтов-классиков</a:t>
            </a:r>
            <a:r>
              <a:rPr lang="ru-RU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Источники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http://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www.a4format.ru/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author.books.php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?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lt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=212&amp;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author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=65&amp;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dtls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_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books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=1</a:t>
            </a:r>
            <a:endParaRPr lang="cs-CZ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http://biography.5litra.ru/168-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</a:rPr>
              <a:t>afanasij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</a:rPr>
              <a:t>afanasevich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</a:rPr>
              <a:t>fet.html</a:t>
            </a:r>
            <a:endParaRPr lang="cs-CZ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http://a-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fet.ru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/</a:t>
            </a:r>
            <a:endParaRPr lang="cs-CZ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http://www.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klassika.ru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/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stihi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/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fet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/</a:t>
            </a:r>
            <a:endParaRPr lang="cs-CZ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http://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zarlitra.in.ua/fet-1.html</a:t>
            </a:r>
            <a:endParaRPr lang="cs-CZ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6"/>
              </a:rPr>
              <a:t>http://www.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  <a:hlinkClick r:id="rId6"/>
              </a:rPr>
              <a:t>stihi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6"/>
              </a:rPr>
              <a:t>-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  <a:hlinkClick r:id="rId6"/>
              </a:rPr>
              <a:t>xix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6"/>
              </a:rPr>
              <a:t>-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  <a:hlinkClick r:id="rId6"/>
              </a:rPr>
              <a:t>xx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6"/>
              </a:rPr>
              <a:t>-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  <a:hlinkClick r:id="rId6"/>
              </a:rPr>
              <a:t>vekov.ru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6"/>
              </a:rPr>
              <a:t>/fet297.html</a:t>
            </a:r>
            <a:endParaRPr lang="cs-CZ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7"/>
              </a:rPr>
              <a:t>http://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  <a:hlinkClick r:id="rId7"/>
              </a:rPr>
              <a:t>russianclassics.ru/poems/pechalnayabereza</a:t>
            </a:r>
            <a:endParaRPr lang="cs-CZ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http://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fet.ouc.ru/poet-i-chelove</a:t>
            </a:r>
            <a:endParaRPr lang="cs-CZ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http://a-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</a:rPr>
              <a:t>fet.ru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</a:rPr>
              <a:t>referats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/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</a:rPr>
              <a:t>tvorchestvo</a:t>
            </a:r>
            <a:r>
              <a:rPr lang="cs-CZ" sz="1800" dirty="0" smtClean="0">
                <a:solidFill>
                  <a:schemeClr val="accent1">
                    <a:lumMod val="75000"/>
                  </a:schemeClr>
                </a:solidFill>
              </a:rPr>
              <a:t>-v-</a:t>
            </a:r>
            <a:r>
              <a:rPr lang="cs-CZ" sz="1800" dirty="0" err="1" smtClean="0">
                <a:solidFill>
                  <a:schemeClr val="accent1">
                    <a:lumMod val="75000"/>
                  </a:schemeClr>
                </a:solidFill>
              </a:rPr>
              <a:t>kritike.html</a:t>
            </a:r>
            <a:endParaRPr lang="cs-CZ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Жизнь и работа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Известный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русский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поэт</a:t>
            </a:r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- лирик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родился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23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ноября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1820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г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. и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умер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21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ноября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1892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</a:rPr>
              <a:t>г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 1840 году выходит первый сборник его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стихотворений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«Лирический пантеон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</a:rPr>
              <a:t>»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а с 1842 года стихи Фета регулярно появляются на страницах журналов. «Из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живущих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 Москве поэтов всех даровитее господин Фет», — пишет в 1843 году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Белинский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b="1" dirty="0" smtClean="0">
                <a:solidFill>
                  <a:schemeClr val="accent1">
                    <a:lumMod val="75000"/>
                  </a:schemeClr>
                </a:solidFill>
              </a:rPr>
              <a:t>Печальная берёза...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Это стихотворение было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написано 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 1842 году. 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Печальная берёза …-  пронизано мотивами любви, родства с окружающей природой .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 первой строфе стихотворения Фета слышится некоторое удивление: зимняя берёза печальна, но при этом нарядна.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Во второй строфе радость поэта нарастает, потому что ветви зимней берёзы напоминает ему гроздья винограда, и это сравнение, на первый взгляд, кажется неуместным зимой. 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 последней строфе игра света утренней зари ("денницы") так оживляет берёзу, что поэт боится любых изменений в ней и не хочет, чтобы птицы стряхнули снег с её ветвей.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Я пришёл к тебе с приветом</a:t>
            </a:r>
            <a:r>
              <a:rPr lang="ru-RU" dirty="0" smtClean="0"/>
              <a:t>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О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его ранних работ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приходит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и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стихотворение"Я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пришёл к тебе с приветом..."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Стихотворение было впервые напечатано в журнале «Отечественные записки» в 1843 г.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Основная тема стихотворения — любовь. 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Стихотворение «Я пришёл к тебе с приветом» можно назвать гимном любви. Оно поражает своей необычностью, а уж когда оно только было опубликовано, вызвало неоднозначную критику большинства. Кто-то даже нарёк его «поэтической дерзостью». 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ru-RU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Я пришёл к тебе с приветом</a:t>
            </a:r>
            <a:r>
              <a:rPr lang="ru-RU" dirty="0" smtClean="0"/>
              <a:t>...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Фет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рисует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картину теплого весеннего утра. Он пришёл,чтобы пожелать своей избраннице доброго утра и «рассказать, что солнце встало».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Обращаясь к таинственной незнакомке, автор подчеркивает, что «душе все так же счастью и тебе служить готова».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Душу поэта переполняет мальчишеское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весёлье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, ему хочется петь, хотя слова песни ещё не обрели смысл, форму и очертания.</a:t>
            </a: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Стихотворение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можно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назвать гимном любви.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Оно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поражает своей необычностью, а уж когда оно только было опубликовано, вызвало неоднозначную критику большинства. Кто-то даже нарёк его «поэтической дерзостью». 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Шёпот</a:t>
            </a:r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. Робкое дыханье...</a:t>
            </a:r>
            <a:r>
              <a:rPr lang="cs-CZ" dirty="0" smtClean="0">
                <a:solidFill>
                  <a:schemeClr val="tx1"/>
                </a:solidFill>
              </a:rPr>
              <a:t/>
            </a:r>
            <a:br>
              <a:rPr lang="cs-CZ" dirty="0" smtClean="0">
                <a:solidFill>
                  <a:schemeClr val="tx1"/>
                </a:solidFill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ru-RU" dirty="0" smtClean="0"/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Стихотворение «Шёпот, робкое дыханье…» принадлежит к числу лучших поэтических произведений лирического жанра. 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Впервые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опубликовано в журнале «Москвитянин» (1850 год), потом переработано и в окончательном варианте, спустя шесть лет, напечатано в сборнике «Стихотворения А. А. Фета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».В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этом стихотворении нет ни одного глагола, однако статичное описание пространства передаёт само движение времени.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Шёпот</a:t>
            </a:r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. Робкое дыханье..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Стихотворение начинается с утонченных и изысканных строк, в которых описывается раннее утро. Точнее, тот короткий период, когда ночь сменяется днём, и этот переход занимает считанные минуты, отделяющие свет от мрака. 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Стихотворение является классикой русской литературы, после его публикации на Афанасия Фета обрушился шквал негативных отзывов. Автору ставили в вину то, что данное произведение является беспредметным. </a:t>
            </a:r>
            <a:endParaRPr lang="ru-RU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dirty="0" smtClean="0">
                <a:solidFill>
                  <a:schemeClr val="accent1">
                    <a:lumMod val="75000"/>
                  </a:schemeClr>
                </a:solidFill>
              </a:rPr>
              <a:t>Шёпот. Робкое дыханье..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Сегодня уже с уверенностью можно утверждать, что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обвинили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Фета в «узости мышления» лишь по одной простой причине – поэт в своем стихотворении затрону тему интимных взаимоотношений, на которую в 19 веке все еще было наложено негласное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табу. 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z-Cyrl-AZ" b="1" dirty="0" smtClean="0">
                <a:solidFill>
                  <a:schemeClr val="accent1">
                    <a:lumMod val="75000"/>
                  </a:schemeClr>
                </a:solidFill>
              </a:rPr>
              <a:t>Осень</a:t>
            </a: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endParaRPr lang="ru-RU" dirty="0" smtClean="0"/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Стихотворение «Осень» было создано в 1883 году, когда поэту было почти шестьдесят три года.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В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этом возрасте приходит покой и переосмысление своего жизненного пути. 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Стихотворение-размышление, философское принятие изменчивости природы, настроения и человеческих чувств — вот что заключает в себе «Осень» Фета, зрелое и жизненное произведение.</a:t>
            </a:r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694</Words>
  <Application>Microsoft Office PowerPoint</Application>
  <PresentationFormat>Předvádění na obrazovce (4:3)</PresentationFormat>
  <Paragraphs>61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Motiv sady Office</vt:lpstr>
      <vt:lpstr>Афанасий Афанасьевич Фет</vt:lpstr>
      <vt:lpstr>Жизнь и работа</vt:lpstr>
      <vt:lpstr>Печальная берёза...</vt:lpstr>
      <vt:lpstr>Я пришёл к тебе с приветом...</vt:lpstr>
      <vt:lpstr>Я пришёл к тебе с приветом...</vt:lpstr>
      <vt:lpstr>Шёпот. Робкое дыханье... </vt:lpstr>
      <vt:lpstr>Шёпот. Робкое дыханье..</vt:lpstr>
      <vt:lpstr>Шёпот. Робкое дыханье..</vt:lpstr>
      <vt:lpstr>Осень</vt:lpstr>
      <vt:lpstr>Осень</vt:lpstr>
      <vt:lpstr>В заключение</vt:lpstr>
      <vt:lpstr>Источники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Афанасий Афанасьевич Фет</dc:title>
  <dc:creator>Renata Bořilová</dc:creator>
  <cp:lastModifiedBy>Renata Bořilová</cp:lastModifiedBy>
  <cp:revision>101</cp:revision>
  <dcterms:created xsi:type="dcterms:W3CDTF">2015-03-03T17:22:45Z</dcterms:created>
  <dcterms:modified xsi:type="dcterms:W3CDTF">2015-03-10T20:16:02Z</dcterms:modified>
</cp:coreProperties>
</file>