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UYaBvdYl_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wr5GgbfO7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asternakmuseum.r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</a:t>
            </a:r>
            <a:r>
              <a:rPr lang="ru-RU" u="sng" dirty="0" smtClean="0"/>
              <a:t>и</a:t>
            </a:r>
            <a:r>
              <a:rPr lang="ru-RU" dirty="0" smtClean="0"/>
              <a:t>с Пастерн</a:t>
            </a:r>
            <a:r>
              <a:rPr lang="ru-RU" u="sng" dirty="0" smtClean="0"/>
              <a:t>а</a:t>
            </a:r>
            <a:r>
              <a:rPr lang="ru-RU" dirty="0" smtClean="0"/>
              <a:t>к (</a:t>
            </a:r>
            <a:r>
              <a:rPr lang="cs-CZ" dirty="0" smtClean="0"/>
              <a:t>1890-1960)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0315" y="2579215"/>
            <a:ext cx="2876629" cy="2888136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43838" y="2091869"/>
            <a:ext cx="2201683" cy="35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 - Москва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638372" cy="4023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родился в семье художника Л. О. Пастернака и пианистки Р. И. Кауфман</a:t>
            </a:r>
          </a:p>
          <a:p>
            <a:r>
              <a:rPr lang="ru-RU" sz="2400" dirty="0" smtClean="0"/>
              <a:t>- в доме собиралась русская интеллигенция </a:t>
            </a:r>
          </a:p>
          <a:p>
            <a:r>
              <a:rPr lang="ru-RU" sz="2400" dirty="0" smtClean="0"/>
              <a:t>- </a:t>
            </a:r>
            <a:r>
              <a:rPr lang="cs-CZ" sz="2400" dirty="0" smtClean="0"/>
              <a:t>1901-1908 </a:t>
            </a:r>
            <a:r>
              <a:rPr lang="ru-RU" sz="2400" dirty="0" smtClean="0"/>
              <a:t>Пастернак учился в Московской гимназии (закончил с золотой медалью)</a:t>
            </a:r>
          </a:p>
          <a:p>
            <a:r>
              <a:rPr lang="ru-RU" sz="2400" dirty="0" smtClean="0"/>
              <a:t>- увлекается музыкой</a:t>
            </a:r>
            <a:endParaRPr lang="cs-CZ" sz="24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6157" y="2114018"/>
            <a:ext cx="248128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4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Юность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1909- 1913   </a:t>
            </a:r>
            <a:r>
              <a:rPr lang="ru-RU" dirty="0" smtClean="0"/>
              <a:t>Московский государственный университет им. Ломоносова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ru-RU" dirty="0" smtClean="0"/>
              <a:t>изучал философию</a:t>
            </a:r>
          </a:p>
          <a:p>
            <a:endParaRPr lang="ru-RU" dirty="0" smtClean="0"/>
          </a:p>
          <a:p>
            <a:r>
              <a:rPr lang="cs-CZ" dirty="0" smtClean="0"/>
              <a:t>1912 – 1 </a:t>
            </a:r>
            <a:r>
              <a:rPr lang="ru-RU" dirty="0" smtClean="0"/>
              <a:t>семестр - </a:t>
            </a:r>
            <a:r>
              <a:rPr lang="ru-RU" dirty="0" err="1" smtClean="0"/>
              <a:t>Марбургский</a:t>
            </a:r>
            <a:r>
              <a:rPr lang="ru-RU" dirty="0" smtClean="0"/>
              <a:t> университет</a:t>
            </a:r>
          </a:p>
          <a:p>
            <a:r>
              <a:rPr lang="ru-RU" dirty="0" smtClean="0"/>
              <a:t>- лекции философа </a:t>
            </a:r>
            <a:r>
              <a:rPr lang="ru-RU" dirty="0" err="1" smtClean="0"/>
              <a:t>Когена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после вуза занимается преимущественно литературой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211917"/>
            <a:ext cx="4937125" cy="32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2073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- В начале пишет под воздействием модернизма. (Символизма и футуризма). </a:t>
            </a:r>
          </a:p>
          <a:p>
            <a:r>
              <a:rPr lang="ru-RU" sz="2800" dirty="0" smtClean="0"/>
              <a:t>- Входит в группу футуристов «Центрифуга»)</a:t>
            </a:r>
            <a:r>
              <a:rPr lang="cs-CZ" sz="2800" dirty="0" smtClean="0"/>
              <a:t> –</a:t>
            </a:r>
            <a:r>
              <a:rPr lang="ru-RU" sz="2800" dirty="0" smtClean="0"/>
              <a:t> заметно в первых сборниках.</a:t>
            </a:r>
          </a:p>
          <a:p>
            <a:r>
              <a:rPr lang="ru-RU" sz="2800" dirty="0" smtClean="0"/>
              <a:t>В </a:t>
            </a:r>
            <a:r>
              <a:rPr lang="cs-CZ" sz="2800" dirty="0" smtClean="0"/>
              <a:t>20-</a:t>
            </a:r>
            <a:r>
              <a:rPr lang="ru-RU" sz="2800" dirty="0" smtClean="0"/>
              <a:t>е гг. входил в ЛЕФ, дружба с Маяковским. Разрыв </a:t>
            </a:r>
            <a:r>
              <a:rPr lang="cs-CZ" sz="2800" dirty="0" smtClean="0"/>
              <a:t>1927.</a:t>
            </a: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9315" y="2147549"/>
            <a:ext cx="2334970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7570895"/>
              </p:ext>
            </p:extLst>
          </p:nvPr>
        </p:nvGraphicFramePr>
        <p:xfrm>
          <a:off x="476518" y="0"/>
          <a:ext cx="11423561" cy="6858000"/>
        </p:xfrm>
        <a:graphic>
          <a:graphicData uri="http://schemas.openxmlformats.org/drawingml/2006/table">
            <a:tbl>
              <a:tblPr/>
              <a:tblGrid>
                <a:gridCol w="11423561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* * *</a:t>
                      </a:r>
                    </a:p>
                    <a:p>
                      <a:pPr algn="ctr"/>
                      <a:r>
                        <a:rPr lang="ru-RU" sz="2000" dirty="0" smtClean="0">
                          <a:effectLst/>
                        </a:rPr>
                        <a:t>Февраль</a:t>
                      </a:r>
                      <a:r>
                        <a:rPr lang="ru-RU" sz="2000" dirty="0">
                          <a:effectLst/>
                        </a:rPr>
                        <a:t>. Достать чернил и плакать!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Писать о феврале навзрыд,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Пока грохочущая слякоть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Весною чёрною горит.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Достать пролётку. За́ шесть гривен,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Чрез благовест, чрез клик </a:t>
                      </a:r>
                      <a:r>
                        <a:rPr lang="ru-RU" sz="2000" dirty="0" smtClean="0">
                          <a:effectLst/>
                        </a:rPr>
                        <a:t>колёс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Перенестись туда, где ливень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Ещё шумней чернил и слёз.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Где, как обугленные груши,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 деревьев тысячи грачей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Сорвутся в лужи и обрушат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Сухую грусть на дно очей.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Под ней проталины чернеют,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И ветер криками изрыт,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И чем случайней, тем вернее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Слагаются стихи навзрыд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cs-CZ" sz="2000" dirty="0" smtClean="0">
                        <a:effectLst/>
                      </a:endParaRPr>
                    </a:p>
                    <a:p>
                      <a:pPr algn="l"/>
                      <a:r>
                        <a:rPr lang="ru-RU" sz="2000" i="1" dirty="0" smtClean="0">
                          <a:effectLst/>
                        </a:rPr>
                        <a:t>&lt;</a:t>
                      </a:r>
                      <a:r>
                        <a:rPr lang="ru-RU" sz="2000" i="1" dirty="0">
                          <a:effectLst/>
                        </a:rPr>
                        <a:t>1912, 1928</a:t>
                      </a:r>
                      <a:r>
                        <a:rPr lang="ru-RU" sz="2000" i="1" dirty="0" smtClean="0">
                          <a:effectLst/>
                        </a:rPr>
                        <a:t>&gt;</a:t>
                      </a:r>
                      <a:r>
                        <a:rPr lang="cs-CZ" sz="2000" i="1" dirty="0" smtClean="0">
                          <a:effectLst/>
                        </a:rPr>
                        <a:t>                               </a:t>
                      </a:r>
                      <a:r>
                        <a:rPr lang="cs-CZ" sz="200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http://www.youtube.com/watch?v=DUYaBvdYl_8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106" marR="55106" marT="27553" marB="27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86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/>
              <a:t>Близнец в тучах» (</a:t>
            </a:r>
            <a:r>
              <a:rPr lang="cs-CZ" dirty="0"/>
              <a:t>1913</a:t>
            </a:r>
            <a:r>
              <a:rPr lang="cs-CZ" dirty="0" smtClean="0"/>
              <a:t>)</a:t>
            </a:r>
            <a:endParaRPr lang="cs-CZ" dirty="0"/>
          </a:p>
          <a:p>
            <a:r>
              <a:rPr lang="ru-RU" dirty="0"/>
              <a:t>«Поверх барьеров» </a:t>
            </a:r>
            <a:r>
              <a:rPr lang="cs-CZ" dirty="0"/>
              <a:t>(1917</a:t>
            </a:r>
            <a:r>
              <a:rPr lang="cs-CZ" dirty="0" smtClean="0"/>
              <a:t>)</a:t>
            </a:r>
            <a:endParaRPr lang="ru-RU" dirty="0"/>
          </a:p>
          <a:p>
            <a:r>
              <a:rPr lang="ru-RU" b="1" dirty="0"/>
              <a:t>«Сестра моя – жизнь» (</a:t>
            </a:r>
            <a:r>
              <a:rPr lang="cs-CZ" b="1" dirty="0"/>
              <a:t>1922)</a:t>
            </a:r>
            <a:r>
              <a:rPr lang="ru-RU" b="1" dirty="0"/>
              <a:t> </a:t>
            </a:r>
            <a:r>
              <a:rPr lang="ru-RU" dirty="0"/>
              <a:t>– начинается путь самобытного </a:t>
            </a:r>
            <a:r>
              <a:rPr lang="ru-RU" dirty="0" smtClean="0"/>
              <a:t>поэта</a:t>
            </a:r>
          </a:p>
          <a:p>
            <a:r>
              <a:rPr lang="ru-RU" dirty="0" smtClean="0"/>
              <a:t>Поэма «Девятьсот пятый год»</a:t>
            </a:r>
            <a:r>
              <a:rPr lang="cs-CZ" dirty="0" smtClean="0"/>
              <a:t> (1925)</a:t>
            </a:r>
            <a:endParaRPr lang="ru-RU" dirty="0" smtClean="0"/>
          </a:p>
          <a:p>
            <a:r>
              <a:rPr lang="ru-RU" dirty="0" smtClean="0"/>
              <a:t>«Охранная грамота»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Второе рождение» (</a:t>
            </a:r>
            <a:r>
              <a:rPr lang="cs-CZ" dirty="0"/>
              <a:t>1932</a:t>
            </a:r>
            <a:r>
              <a:rPr lang="cs-CZ" dirty="0" smtClean="0"/>
              <a:t>)</a:t>
            </a:r>
            <a:endParaRPr lang="ru-RU" dirty="0" smtClean="0"/>
          </a:p>
          <a:p>
            <a:r>
              <a:rPr lang="ru-RU" b="1" dirty="0" smtClean="0"/>
              <a:t>Переводы</a:t>
            </a:r>
            <a:r>
              <a:rPr lang="ru-RU" dirty="0" smtClean="0"/>
              <a:t> </a:t>
            </a:r>
            <a:r>
              <a:rPr lang="ru-RU" dirty="0"/>
              <a:t>Шекспира, Гёте, Шиллера, Рильке, Верлена и др.</a:t>
            </a:r>
            <a:endParaRPr lang="ru-RU" dirty="0"/>
          </a:p>
          <a:p>
            <a:r>
              <a:rPr lang="ru-RU" dirty="0" smtClean="0"/>
              <a:t>«Когда разгуляется» (</a:t>
            </a:r>
            <a:r>
              <a:rPr lang="cs-CZ" dirty="0" smtClean="0"/>
              <a:t>1956-1959) – </a:t>
            </a:r>
            <a:r>
              <a:rPr lang="ru-RU" dirty="0" smtClean="0"/>
              <a:t>цикл стихов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/>
              <a:t>«Доктор Живаго»</a:t>
            </a:r>
          </a:p>
          <a:p>
            <a:r>
              <a:rPr lang="ru-RU" dirty="0" smtClean="0"/>
              <a:t>- роман создавался долго (</a:t>
            </a:r>
            <a:r>
              <a:rPr lang="cs-CZ" dirty="0" smtClean="0"/>
              <a:t>1945-1955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закончил в конце </a:t>
            </a:r>
            <a:r>
              <a:rPr lang="cs-CZ" dirty="0" smtClean="0"/>
              <a:t>50-</a:t>
            </a:r>
            <a:r>
              <a:rPr lang="ru-RU" dirty="0" smtClean="0"/>
              <a:t>х гг.</a:t>
            </a:r>
          </a:p>
          <a:p>
            <a:r>
              <a:rPr lang="ru-RU" dirty="0" smtClean="0"/>
              <a:t>- опубликовано в </a:t>
            </a:r>
            <a:r>
              <a:rPr lang="cs-CZ" dirty="0" smtClean="0"/>
              <a:t>1958</a:t>
            </a:r>
            <a:r>
              <a:rPr lang="ru-RU" dirty="0" smtClean="0"/>
              <a:t>-ом г. за границей</a:t>
            </a:r>
          </a:p>
          <a:p>
            <a:r>
              <a:rPr lang="ru-RU" dirty="0" smtClean="0"/>
              <a:t>- за этот роман получил Нобелевскую премию</a:t>
            </a:r>
          </a:p>
          <a:p>
            <a:r>
              <a:rPr lang="ru-RU" dirty="0" smtClean="0"/>
              <a:t>- критика в СССР и исключение из Союза писателей</a:t>
            </a:r>
          </a:p>
          <a:p>
            <a:r>
              <a:rPr lang="ru-RU" dirty="0" smtClean="0"/>
              <a:t>- в России впервые в </a:t>
            </a:r>
            <a:r>
              <a:rPr lang="cs-CZ" dirty="0" smtClean="0"/>
              <a:t>1988</a:t>
            </a:r>
            <a:r>
              <a:rPr lang="ru-RU" dirty="0" smtClean="0"/>
              <a:t>-ом г. («Новый мир»)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35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Сестра моя - жизнь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0418" y="2090434"/>
            <a:ext cx="5204353" cy="40233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Что </a:t>
            </a:r>
            <a:r>
              <a:rPr lang="ru-RU" dirty="0"/>
              <a:t>только нарвется, разлаявшись, тормоз</a:t>
            </a:r>
            <a:br>
              <a:rPr lang="ru-RU" dirty="0"/>
            </a:br>
            <a:r>
              <a:rPr lang="ru-RU" dirty="0"/>
              <a:t>На мирных сельчан в захолустном вине,</a:t>
            </a:r>
            <a:br>
              <a:rPr lang="ru-RU" dirty="0"/>
            </a:br>
            <a:r>
              <a:rPr lang="ru-RU" dirty="0"/>
              <a:t>С матрацев глядят, не моя ли платформа,</a:t>
            </a:r>
            <a:br>
              <a:rPr lang="ru-RU" dirty="0"/>
            </a:br>
            <a:r>
              <a:rPr lang="ru-RU" dirty="0"/>
              <a:t>И солнце, садясь, соболезнует мне.</a:t>
            </a:r>
          </a:p>
          <a:p>
            <a:pPr algn="ctr"/>
            <a:r>
              <a:rPr lang="ru-RU" dirty="0"/>
              <a:t>И в третий плеснув, уплывает звоночек</a:t>
            </a:r>
            <a:br>
              <a:rPr lang="ru-RU" dirty="0"/>
            </a:br>
            <a:r>
              <a:rPr lang="ru-RU" dirty="0"/>
              <a:t>Сплошным извиненьем: жалею, не здесь.</a:t>
            </a:r>
            <a:br>
              <a:rPr lang="ru-RU" dirty="0"/>
            </a:br>
            <a:r>
              <a:rPr lang="ru-RU" dirty="0"/>
              <a:t>Под шторку несет обгорающей ночью</a:t>
            </a:r>
            <a:br>
              <a:rPr lang="ru-RU" dirty="0"/>
            </a:br>
            <a:r>
              <a:rPr lang="ru-RU" dirty="0"/>
              <a:t>И рушится степь со ступенек к звезде.</a:t>
            </a:r>
          </a:p>
          <a:p>
            <a:pPr algn="ctr"/>
            <a:r>
              <a:rPr lang="ru-RU" dirty="0"/>
              <a:t>Мигая, моргая, но спят где-то сладко,</a:t>
            </a:r>
            <a:br>
              <a:rPr lang="ru-RU" dirty="0"/>
            </a:br>
            <a:r>
              <a:rPr lang="ru-RU" dirty="0"/>
              <a:t>И фата-морганой любимая спит</a:t>
            </a:r>
            <a:br>
              <a:rPr lang="ru-RU" dirty="0"/>
            </a:br>
            <a:r>
              <a:rPr lang="ru-RU" dirty="0"/>
              <a:t>Тем часом, как сердце, плеща по площадкам,</a:t>
            </a:r>
            <a:br>
              <a:rPr lang="ru-RU" dirty="0"/>
            </a:br>
            <a:r>
              <a:rPr lang="ru-RU" dirty="0"/>
              <a:t>Вагонными дверцами сыплет в степи.</a:t>
            </a:r>
          </a:p>
          <a:p>
            <a:pPr algn="ctr"/>
            <a:r>
              <a:rPr lang="ru-RU" dirty="0"/>
              <a:t>1917</a:t>
            </a:r>
          </a:p>
          <a:p>
            <a:pPr algn="ctr"/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989098" y="2026037"/>
            <a:ext cx="4937760" cy="4023360"/>
          </a:xfrm>
        </p:spPr>
        <p:txBody>
          <a:bodyPr/>
          <a:lstStyle/>
          <a:p>
            <a:pPr algn="ctr"/>
            <a:r>
              <a:rPr lang="ru-RU" dirty="0"/>
              <a:t>Сестра моя - жизнь и сегодня в разливе</a:t>
            </a:r>
            <a:br>
              <a:rPr lang="ru-RU" dirty="0"/>
            </a:br>
            <a:r>
              <a:rPr lang="ru-RU" dirty="0"/>
              <a:t>Расшиблась весенним дождем обо всех,</a:t>
            </a:r>
            <a:br>
              <a:rPr lang="ru-RU" dirty="0"/>
            </a:br>
            <a:r>
              <a:rPr lang="ru-RU" dirty="0"/>
              <a:t>Но люди в брелоках высоко брюзгливы</a:t>
            </a:r>
            <a:br>
              <a:rPr lang="ru-RU" dirty="0"/>
            </a:br>
            <a:r>
              <a:rPr lang="ru-RU" dirty="0"/>
              <a:t>И вежливо жалят, как змеи в овсе.</a:t>
            </a:r>
          </a:p>
          <a:p>
            <a:pPr algn="ctr"/>
            <a:r>
              <a:rPr lang="ru-RU" dirty="0"/>
              <a:t>У старших на это свои есть резоны.</a:t>
            </a:r>
            <a:br>
              <a:rPr lang="ru-RU" dirty="0"/>
            </a:br>
            <a:r>
              <a:rPr lang="ru-RU" dirty="0"/>
              <a:t>Бесспорно, бесспорно смешон твой резон,</a:t>
            </a:r>
            <a:br>
              <a:rPr lang="ru-RU" dirty="0"/>
            </a:br>
            <a:r>
              <a:rPr lang="ru-RU" dirty="0"/>
              <a:t>Что в грозу лиловы глаза и газоны</a:t>
            </a:r>
            <a:br>
              <a:rPr lang="ru-RU" dirty="0"/>
            </a:br>
            <a:r>
              <a:rPr lang="ru-RU" dirty="0"/>
              <a:t>И пахнет сырой резедой горизонт.</a:t>
            </a:r>
          </a:p>
          <a:p>
            <a:pPr algn="ctr"/>
            <a:r>
              <a:rPr lang="ru-RU" dirty="0"/>
              <a:t>Что в мае, когда поездов расписанье</a:t>
            </a:r>
            <a:br>
              <a:rPr lang="ru-RU" dirty="0"/>
            </a:br>
            <a:r>
              <a:rPr lang="ru-RU" dirty="0"/>
              <a:t>Камышинской веткой читаешь в купе,</a:t>
            </a:r>
            <a:br>
              <a:rPr lang="ru-RU" dirty="0"/>
            </a:br>
            <a:r>
              <a:rPr lang="ru-RU" dirty="0"/>
              <a:t>Оно грандиозней святого писанья</a:t>
            </a:r>
            <a:br>
              <a:rPr lang="ru-RU" dirty="0"/>
            </a:br>
            <a:r>
              <a:rPr lang="ru-RU" dirty="0"/>
              <a:t>И черных от пыли и бурь канапе.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1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Стихи Живаго </a:t>
            </a:r>
            <a:br>
              <a:rPr lang="ru-RU" dirty="0" smtClean="0"/>
            </a:b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://www.youtube.com/watch?v=-</a:t>
            </a:r>
            <a:r>
              <a:rPr lang="cs-CZ" sz="2000" dirty="0" smtClean="0">
                <a:hlinkClick r:id="rId2"/>
              </a:rPr>
              <a:t>wr5GgbfO7Q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«Зимняя ночь»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271731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Мело, мело по всей земле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Во все пределы.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 на столе,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горела. </a:t>
            </a:r>
            <a:endParaRPr lang="ru-RU" dirty="0"/>
          </a:p>
          <a:p>
            <a:r>
              <a:rPr lang="ru-RU" i="1" dirty="0"/>
              <a:t>Как летом роем </a:t>
            </a:r>
            <a:r>
              <a:rPr lang="ru-RU" i="1" dirty="0" smtClean="0"/>
              <a:t>мошкара</a:t>
            </a:r>
            <a:r>
              <a:rPr lang="ru-RU" i="1" dirty="0"/>
              <a:t>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Летит на пламя,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Слетались хлопья со двора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К оконной раме. </a:t>
            </a:r>
            <a:endParaRPr lang="ru-RU" dirty="0"/>
          </a:p>
          <a:p>
            <a:r>
              <a:rPr lang="ru-RU" i="1" dirty="0"/>
              <a:t>Метель лепила на столе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Кружки и стрелы.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 на столе,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горела. </a:t>
            </a:r>
            <a:endParaRPr lang="ru-RU" dirty="0"/>
          </a:p>
          <a:p>
            <a:r>
              <a:rPr lang="ru-RU" i="1" dirty="0"/>
              <a:t>На озаренный потолок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Ложились тени,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Скрещенья рук, </a:t>
            </a:r>
            <a:r>
              <a:rPr lang="ru-RU" i="1" dirty="0" smtClean="0"/>
              <a:t>скрещенья </a:t>
            </a:r>
            <a:r>
              <a:rPr lang="ru-RU" i="1" dirty="0"/>
              <a:t>ног,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Судьбы скрещенья. </a:t>
            </a:r>
            <a:endParaRPr lang="ru-RU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3915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И падали два башмачка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Со стуком на пол,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И воск слезами с ночника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На платье капал. </a:t>
            </a:r>
            <a:endParaRPr lang="ru-RU" dirty="0"/>
          </a:p>
          <a:p>
            <a:r>
              <a:rPr lang="ru-RU" i="1" dirty="0"/>
              <a:t>И все терялось в снежной мгле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Седой и белой.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 на столе,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горела. </a:t>
            </a:r>
            <a:endParaRPr lang="ru-RU" dirty="0"/>
          </a:p>
          <a:p>
            <a:r>
              <a:rPr lang="ru-RU" i="1" dirty="0"/>
              <a:t>На свечку дуло из угла,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И жар соблазна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Вздымал, как ангел, два крыла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Крестообразно. </a:t>
            </a:r>
            <a:endParaRPr lang="ru-RU" dirty="0"/>
          </a:p>
          <a:p>
            <a:r>
              <a:rPr lang="ru-RU" i="1" dirty="0"/>
              <a:t>Мело весь месяц в феврале,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И то и дело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 на столе, 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Свеча горела.</a:t>
            </a:r>
            <a:r>
              <a:rPr lang="ru-RU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74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Переделкино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pPr algn="ctr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://www.pasternakmuseum.ru</a:t>
            </a:r>
            <a:r>
              <a:rPr lang="cs-CZ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Борис Пастернак скончался </a:t>
            </a:r>
            <a:r>
              <a:rPr lang="cs-CZ" dirty="0" smtClean="0"/>
              <a:t>30 </a:t>
            </a:r>
            <a:r>
              <a:rPr lang="ru-RU" dirty="0" smtClean="0"/>
              <a:t>мая </a:t>
            </a:r>
            <a:r>
              <a:rPr lang="cs-CZ" dirty="0" smtClean="0"/>
              <a:t>1960 </a:t>
            </a:r>
            <a:r>
              <a:rPr lang="ru-RU" dirty="0" smtClean="0"/>
              <a:t>г. </a:t>
            </a:r>
          </a:p>
          <a:p>
            <a:endParaRPr lang="ru-RU" dirty="0" smtClean="0"/>
          </a:p>
          <a:p>
            <a:r>
              <a:rPr lang="ru-RU" dirty="0" smtClean="0"/>
              <a:t>Похоронен на </a:t>
            </a:r>
            <a:r>
              <a:rPr lang="ru-RU" dirty="0"/>
              <a:t>П</a:t>
            </a:r>
            <a:r>
              <a:rPr lang="ru-RU" dirty="0" smtClean="0"/>
              <a:t>еределкинском кладбище.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8530" y="2334438"/>
            <a:ext cx="4237150" cy="29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3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310</Words>
  <Application>Microsoft Office PowerPoint</Application>
  <PresentationFormat>Širokoúhlá obrazovka</PresentationFormat>
  <Paragraphs>64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Retrospektiva</vt:lpstr>
      <vt:lpstr>Борис Пастернак (1890-1960)</vt:lpstr>
      <vt:lpstr>Детство - Москва</vt:lpstr>
      <vt:lpstr>Юность</vt:lpstr>
      <vt:lpstr>Творчество</vt:lpstr>
      <vt:lpstr>Prezentace aplikace PowerPoint</vt:lpstr>
      <vt:lpstr>Творчество</vt:lpstr>
      <vt:lpstr>Сестра моя - жизнь</vt:lpstr>
      <vt:lpstr>Стихи Живаго  http://www.youtube.com/watch?v=-wr5GgbfO7Q «Зимняя ночь»</vt:lpstr>
      <vt:lpstr>Переделкино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Пастернак (1890-1960)</dc:title>
  <dc:creator>Cestovní</dc:creator>
  <cp:lastModifiedBy>Cestovní</cp:lastModifiedBy>
  <cp:revision>13</cp:revision>
  <dcterms:created xsi:type="dcterms:W3CDTF">2013-12-02T20:09:57Z</dcterms:created>
  <dcterms:modified xsi:type="dcterms:W3CDTF">2013-12-02T21:53:46Z</dcterms:modified>
</cp:coreProperties>
</file>