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F695D-2A56-4795-B73E-0C894499B110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681D-0E4A-4E2B-933F-CF2A8B507A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F695D-2A56-4795-B73E-0C894499B110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681D-0E4A-4E2B-933F-CF2A8B507A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F695D-2A56-4795-B73E-0C894499B110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681D-0E4A-4E2B-933F-CF2A8B507A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F695D-2A56-4795-B73E-0C894499B110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681D-0E4A-4E2B-933F-CF2A8B507A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F695D-2A56-4795-B73E-0C894499B110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681D-0E4A-4E2B-933F-CF2A8B507A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F695D-2A56-4795-B73E-0C894499B110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681D-0E4A-4E2B-933F-CF2A8B507A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F695D-2A56-4795-B73E-0C894499B110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681D-0E4A-4E2B-933F-CF2A8B507A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F695D-2A56-4795-B73E-0C894499B110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681D-0E4A-4E2B-933F-CF2A8B507A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F695D-2A56-4795-B73E-0C894499B110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681D-0E4A-4E2B-933F-CF2A8B507A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F695D-2A56-4795-B73E-0C894499B110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681D-0E4A-4E2B-933F-CF2A8B507A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F695D-2A56-4795-B73E-0C894499B110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681D-0E4A-4E2B-933F-CF2A8B507A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F695D-2A56-4795-B73E-0C894499B110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5681D-0E4A-4E2B-933F-CF2A8B507A6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Motivace ke vstupu do sekty</a:t>
            </a:r>
            <a:endParaRPr lang="en-US" smtClean="0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Potřeba řádu</a:t>
            </a:r>
          </a:p>
          <a:p>
            <a:pPr eaLnBrk="1" hangingPunct="1"/>
            <a:r>
              <a:rPr lang="cs-CZ" smtClean="0"/>
              <a:t>Potřeba autority</a:t>
            </a:r>
          </a:p>
          <a:p>
            <a:pPr eaLnBrk="1" hangingPunct="1"/>
            <a:r>
              <a:rPr lang="cs-CZ" smtClean="0"/>
              <a:t>Potřeba sebepotvrzení a sebepřijetí</a:t>
            </a:r>
          </a:p>
          <a:p>
            <a:pPr eaLnBrk="1" hangingPunct="1"/>
            <a:r>
              <a:rPr lang="cs-CZ" smtClean="0"/>
              <a:t>Jako reakce na životní zátěže</a:t>
            </a:r>
          </a:p>
          <a:p>
            <a:pPr eaLnBrk="1" hangingPunct="1"/>
            <a:r>
              <a:rPr lang="cs-CZ" smtClean="0"/>
              <a:t>U mládeže jsou přitažlivé, protože jsou jim předkládány jako něco špatného</a:t>
            </a:r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Vznik a vývoj závislosti na sektě</a:t>
            </a:r>
            <a:endParaRPr lang="en-US" smtClean="0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Kontakt se členy je silným spouštěčem</a:t>
            </a:r>
          </a:p>
          <a:p>
            <a:pPr eaLnBrk="1" hangingPunct="1"/>
            <a:r>
              <a:rPr lang="cs-CZ" smtClean="0"/>
              <a:t>Příslušníci se jeví jako šťastní a vyrovnaní, proto jsou přijímáni jako přátelé, identifikace s nimi</a:t>
            </a:r>
          </a:p>
          <a:p>
            <a:pPr eaLnBrk="1" hangingPunct="1"/>
            <a:r>
              <a:rPr lang="cs-CZ" smtClean="0"/>
              <a:t>Psychická manipulace</a:t>
            </a:r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Psychická manipulace</a:t>
            </a:r>
            <a:endParaRPr lang="en-US" smtClean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Působení na složku racionální, kognitivní a emotivní</a:t>
            </a:r>
          </a:p>
          <a:p>
            <a:pPr eaLnBrk="1" hangingPunct="1"/>
            <a:r>
              <a:rPr lang="cs-CZ" smtClean="0"/>
              <a:t>Fáze lákání – noví přátelé, uspokojení potřeb</a:t>
            </a:r>
          </a:p>
          <a:p>
            <a:pPr eaLnBrk="1" hangingPunct="1"/>
            <a:r>
              <a:rPr lang="cs-CZ" smtClean="0"/>
              <a:t>Tlak a adaptace – přijetí dogmat a osobnosti vůdce; uspokojení a pozitivní hodnocení jen při plnění požadavků, jinak týrání a deptání</a:t>
            </a:r>
          </a:p>
          <a:p>
            <a:pPr eaLnBrk="1" hangingPunct="1"/>
            <a:r>
              <a:rPr lang="cs-CZ" smtClean="0"/>
              <a:t>Noví členové jsou zbavováni starých návyků, dezorientováni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Systematické vštěpování učení sekty</a:t>
            </a:r>
          </a:p>
          <a:p>
            <a:pPr eaLnBrk="1" hangingPunct="1"/>
            <a:r>
              <a:rPr lang="cs-CZ" smtClean="0"/>
              <a:t>Není čas ani soukromí k promyšlení toho, k čemu se zavazují</a:t>
            </a:r>
          </a:p>
          <a:p>
            <a:pPr eaLnBrk="1" hangingPunct="1"/>
            <a:r>
              <a:rPr lang="cs-CZ" smtClean="0"/>
              <a:t>Všechen čas je organizován, aktivity jsou konány ve skupině</a:t>
            </a:r>
          </a:p>
          <a:p>
            <a:pPr eaLnBrk="1" hangingPunct="1"/>
            <a:r>
              <a:rPr lang="cs-CZ" smtClean="0"/>
              <a:t>Sekta je jediná pozitivní společnost</a:t>
            </a:r>
          </a:p>
          <a:p>
            <a:pPr eaLnBrk="1" hangingPunct="1"/>
            <a:r>
              <a:rPr lang="cs-CZ" smtClean="0"/>
              <a:t>Jediný zdroj informací je učení sekty</a:t>
            </a:r>
          </a:p>
          <a:p>
            <a:pPr eaLnBrk="1" hangingPunct="1"/>
            <a:r>
              <a:rPr lang="cs-CZ" smtClean="0"/>
              <a:t>Posilování strachu z okolního světa</a:t>
            </a:r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Techniky psychické manipulace</a:t>
            </a:r>
            <a:endParaRPr lang="en-US" smtClean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Kontrola vnějšího chování – předurčeno, konformita je odměňována, neposlušnost se trestá</a:t>
            </a:r>
          </a:p>
          <a:p>
            <a:pPr eaLnBrk="1" hangingPunct="1"/>
            <a:r>
              <a:rPr lang="cs-CZ" smtClean="0"/>
              <a:t>Dogma je jediná pravda – odlišné názory poté člen sekty nechce ani slyšet</a:t>
            </a:r>
          </a:p>
          <a:p>
            <a:pPr eaLnBrk="1" hangingPunct="1"/>
            <a:r>
              <a:rPr lang="cs-CZ" smtClean="0"/>
              <a:t>Změny v užívání jazyka</a:t>
            </a:r>
          </a:p>
          <a:p>
            <a:pPr eaLnBrk="1" hangingPunct="1"/>
            <a:r>
              <a:rPr lang="cs-CZ" smtClean="0"/>
              <a:t>Pocity viny, strach ze zavržení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191</Words>
  <Application>Microsoft Office PowerPoint</Application>
  <PresentationFormat>Předvádění na obrazovce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Snímek 1</vt:lpstr>
      <vt:lpstr>Motivace ke vstupu do sekty</vt:lpstr>
      <vt:lpstr>Vznik a vývoj závislosti na sektě</vt:lpstr>
      <vt:lpstr>Psychická manipulace</vt:lpstr>
      <vt:lpstr>Snímek 5</vt:lpstr>
      <vt:lpstr>Techniky psychické manipulace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</dc:creator>
  <cp:lastModifiedBy>PC</cp:lastModifiedBy>
  <cp:revision>1</cp:revision>
  <dcterms:created xsi:type="dcterms:W3CDTF">2015-04-15T06:14:28Z</dcterms:created>
  <dcterms:modified xsi:type="dcterms:W3CDTF">2015-04-15T06:16:16Z</dcterms:modified>
</cp:coreProperties>
</file>