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F50CEE-D7D9-4ACB-AF44-2A1C27DE77FE}" type="doc">
      <dgm:prSet loTypeId="urn:microsoft.com/office/officeart/2005/8/layout/radial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71CAE7A-DE92-4AEE-972B-CF05C3FD04FA}">
      <dgm:prSet phldrT="[Text]"/>
      <dgm:spPr/>
      <dgm:t>
        <a:bodyPr/>
        <a:lstStyle/>
        <a:p>
          <a:r>
            <a:rPr lang="cs-CZ" dirty="0" smtClean="0"/>
            <a:t>Já</a:t>
          </a:r>
          <a:endParaRPr lang="cs-CZ" dirty="0"/>
        </a:p>
      </dgm:t>
    </dgm:pt>
    <dgm:pt modelId="{3B164CA2-E21E-4819-9697-A26C26A05649}" type="parTrans" cxnId="{6E7DF1BF-7FB9-491B-84A7-609EA9AB78B2}">
      <dgm:prSet/>
      <dgm:spPr/>
      <dgm:t>
        <a:bodyPr/>
        <a:lstStyle/>
        <a:p>
          <a:endParaRPr lang="cs-CZ"/>
        </a:p>
      </dgm:t>
    </dgm:pt>
    <dgm:pt modelId="{435D124F-BB51-4CA0-99C0-9A592F12E6C5}" type="sibTrans" cxnId="{6E7DF1BF-7FB9-491B-84A7-609EA9AB78B2}">
      <dgm:prSet/>
      <dgm:spPr/>
      <dgm:t>
        <a:bodyPr/>
        <a:lstStyle/>
        <a:p>
          <a:endParaRPr lang="cs-CZ"/>
        </a:p>
      </dgm:t>
    </dgm:pt>
    <dgm:pt modelId="{5F83BB92-CD99-4459-AA0F-B302B571F63E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D99833CD-4A99-4B48-9E1D-B8789E67E9FB}" type="parTrans" cxnId="{CCF38880-0D04-4AEA-BA4A-B842F409B5AF}">
      <dgm:prSet/>
      <dgm:spPr/>
      <dgm:t>
        <a:bodyPr/>
        <a:lstStyle/>
        <a:p>
          <a:endParaRPr lang="cs-CZ"/>
        </a:p>
      </dgm:t>
    </dgm:pt>
    <dgm:pt modelId="{40243C57-A089-45C2-B973-B1CADB5CD27D}" type="sibTrans" cxnId="{CCF38880-0D04-4AEA-BA4A-B842F409B5AF}">
      <dgm:prSet/>
      <dgm:spPr/>
      <dgm:t>
        <a:bodyPr/>
        <a:lstStyle/>
        <a:p>
          <a:endParaRPr lang="cs-CZ"/>
        </a:p>
      </dgm:t>
    </dgm:pt>
    <dgm:pt modelId="{47769513-A5F3-460E-B041-3C77171C9325}">
      <dgm:prSet phldrT="[Text]"/>
      <dgm:spPr/>
      <dgm:t>
        <a:bodyPr/>
        <a:lstStyle/>
        <a:p>
          <a:r>
            <a:rPr lang="cs-CZ" dirty="0" smtClean="0"/>
            <a:t>Kamarádi</a:t>
          </a:r>
          <a:endParaRPr lang="cs-CZ" dirty="0"/>
        </a:p>
      </dgm:t>
    </dgm:pt>
    <dgm:pt modelId="{62A71346-900A-45E1-AF1A-6A72DA88E37E}" type="parTrans" cxnId="{37EEBD46-A934-48F3-BACB-E69DC5C469AE}">
      <dgm:prSet/>
      <dgm:spPr/>
      <dgm:t>
        <a:bodyPr/>
        <a:lstStyle/>
        <a:p>
          <a:endParaRPr lang="cs-CZ"/>
        </a:p>
      </dgm:t>
    </dgm:pt>
    <dgm:pt modelId="{91A012E8-7440-4FB2-9DF4-C97904B6D8F5}" type="sibTrans" cxnId="{37EEBD46-A934-48F3-BACB-E69DC5C469AE}">
      <dgm:prSet/>
      <dgm:spPr/>
      <dgm:t>
        <a:bodyPr/>
        <a:lstStyle/>
        <a:p>
          <a:endParaRPr lang="cs-CZ"/>
        </a:p>
      </dgm:t>
    </dgm:pt>
    <dgm:pt modelId="{1C7440DA-EFA4-4635-ACBA-970851757A4B}">
      <dgm:prSet phldrT="[Text]"/>
      <dgm:spPr/>
      <dgm:t>
        <a:bodyPr/>
        <a:lstStyle/>
        <a:p>
          <a:r>
            <a:rPr lang="cs-CZ" dirty="0" smtClean="0"/>
            <a:t>Životní styl</a:t>
          </a:r>
          <a:endParaRPr lang="cs-CZ" dirty="0"/>
        </a:p>
      </dgm:t>
    </dgm:pt>
    <dgm:pt modelId="{D5C7E332-6E37-4734-8C0E-5A37C81EE173}" type="parTrans" cxnId="{F65CE542-7121-4E4C-8621-4E3284440BFB}">
      <dgm:prSet/>
      <dgm:spPr/>
      <dgm:t>
        <a:bodyPr/>
        <a:lstStyle/>
        <a:p>
          <a:endParaRPr lang="cs-CZ"/>
        </a:p>
      </dgm:t>
    </dgm:pt>
    <dgm:pt modelId="{4C2FFA5A-A4B0-4741-A0DC-56DFDF9D7513}" type="sibTrans" cxnId="{F65CE542-7121-4E4C-8621-4E3284440BFB}">
      <dgm:prSet/>
      <dgm:spPr/>
      <dgm:t>
        <a:bodyPr/>
        <a:lstStyle/>
        <a:p>
          <a:endParaRPr lang="cs-CZ"/>
        </a:p>
      </dgm:t>
    </dgm:pt>
    <dgm:pt modelId="{31E3FBB7-C0F6-4E28-B6EF-6A5098150F25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Škola</a:t>
          </a:r>
          <a:endParaRPr lang="cs-CZ" dirty="0">
            <a:solidFill>
              <a:schemeClr val="tx1"/>
            </a:solidFill>
          </a:endParaRPr>
        </a:p>
      </dgm:t>
    </dgm:pt>
    <dgm:pt modelId="{6DFF29B7-1CCD-4F60-A530-D73DD8C112D4}" type="parTrans" cxnId="{F8AA67A3-7B10-475F-B57D-64C55E5C6D96}">
      <dgm:prSet/>
      <dgm:spPr/>
      <dgm:t>
        <a:bodyPr/>
        <a:lstStyle/>
        <a:p>
          <a:endParaRPr lang="cs-CZ"/>
        </a:p>
      </dgm:t>
    </dgm:pt>
    <dgm:pt modelId="{CB3D4911-4B8C-4652-8CC3-24CB5B47854B}" type="sibTrans" cxnId="{F8AA67A3-7B10-475F-B57D-64C55E5C6D96}">
      <dgm:prSet/>
      <dgm:spPr/>
      <dgm:t>
        <a:bodyPr/>
        <a:lstStyle/>
        <a:p>
          <a:endParaRPr lang="cs-CZ"/>
        </a:p>
      </dgm:t>
    </dgm:pt>
    <dgm:pt modelId="{8E5AC168-D323-41B1-B1AA-C7633E8DCB8E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Koníčky</a:t>
          </a:r>
          <a:endParaRPr lang="cs-CZ" dirty="0">
            <a:solidFill>
              <a:schemeClr val="tx1"/>
            </a:solidFill>
          </a:endParaRPr>
        </a:p>
      </dgm:t>
    </dgm:pt>
    <dgm:pt modelId="{5D2FE063-799C-44CD-80EB-5662816E4D4E}" type="parTrans" cxnId="{92319641-B721-436A-AEA6-07F30DC55506}">
      <dgm:prSet/>
      <dgm:spPr/>
      <dgm:t>
        <a:bodyPr/>
        <a:lstStyle/>
        <a:p>
          <a:endParaRPr lang="cs-CZ"/>
        </a:p>
      </dgm:t>
    </dgm:pt>
    <dgm:pt modelId="{9D7A8A00-C920-4746-962B-D10DC610E739}" type="sibTrans" cxnId="{92319641-B721-436A-AEA6-07F30DC55506}">
      <dgm:prSet/>
      <dgm:spPr/>
      <dgm:t>
        <a:bodyPr/>
        <a:lstStyle/>
        <a:p>
          <a:endParaRPr lang="cs-CZ"/>
        </a:p>
      </dgm:t>
    </dgm:pt>
    <dgm:pt modelId="{A300A391-2DDD-49BD-83D8-287B4ECEDF06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Silné</a:t>
          </a:r>
        </a:p>
        <a:p>
          <a:r>
            <a:rPr lang="cs-CZ" b="1" dirty="0" smtClean="0">
              <a:solidFill>
                <a:schemeClr val="tx1"/>
              </a:solidFill>
            </a:rPr>
            <a:t>Slabé stránky</a:t>
          </a:r>
          <a:endParaRPr lang="cs-CZ" b="1" dirty="0">
            <a:solidFill>
              <a:schemeClr val="tx1"/>
            </a:solidFill>
          </a:endParaRPr>
        </a:p>
      </dgm:t>
    </dgm:pt>
    <dgm:pt modelId="{EFF80FEF-C4B8-4E04-B42B-36DE513C427C}" type="parTrans" cxnId="{4ACE7975-AB5E-4FE2-99DD-8178DD5C4C69}">
      <dgm:prSet/>
      <dgm:spPr/>
      <dgm:t>
        <a:bodyPr/>
        <a:lstStyle/>
        <a:p>
          <a:endParaRPr lang="cs-CZ"/>
        </a:p>
      </dgm:t>
    </dgm:pt>
    <dgm:pt modelId="{84BAC321-650F-4163-BFA7-4918851D1EF5}" type="sibTrans" cxnId="{4ACE7975-AB5E-4FE2-99DD-8178DD5C4C69}">
      <dgm:prSet/>
      <dgm:spPr/>
      <dgm:t>
        <a:bodyPr/>
        <a:lstStyle/>
        <a:p>
          <a:endParaRPr lang="cs-CZ"/>
        </a:p>
      </dgm:t>
    </dgm:pt>
    <dgm:pt modelId="{35302901-5399-4E8F-8D3D-0BE91EA93FF2}">
      <dgm:prSet/>
      <dgm:spPr/>
      <dgm:t>
        <a:bodyPr/>
        <a:lstStyle/>
        <a:p>
          <a:r>
            <a:rPr lang="cs-CZ" dirty="0" smtClean="0"/>
            <a:t>????</a:t>
          </a:r>
          <a:endParaRPr lang="cs-CZ" dirty="0"/>
        </a:p>
      </dgm:t>
    </dgm:pt>
    <dgm:pt modelId="{09A11D25-D3E6-45F8-A0B5-71FA2BD51B2A}" type="parTrans" cxnId="{7F115078-B502-4ECC-A99D-9B48292ADA92}">
      <dgm:prSet/>
      <dgm:spPr/>
      <dgm:t>
        <a:bodyPr/>
        <a:lstStyle/>
        <a:p>
          <a:endParaRPr lang="cs-CZ"/>
        </a:p>
      </dgm:t>
    </dgm:pt>
    <dgm:pt modelId="{791DECA2-2AE7-4992-A9A9-0065979F950B}" type="sibTrans" cxnId="{7F115078-B502-4ECC-A99D-9B48292ADA92}">
      <dgm:prSet/>
      <dgm:spPr/>
      <dgm:t>
        <a:bodyPr/>
        <a:lstStyle/>
        <a:p>
          <a:endParaRPr lang="cs-CZ"/>
        </a:p>
      </dgm:t>
    </dgm:pt>
    <dgm:pt modelId="{F242D028-3C9C-4DDF-BEFD-FD2224B3D58B}" type="pres">
      <dgm:prSet presAssocID="{3DF50CEE-D7D9-4ACB-AF44-2A1C27DE77F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6BF88F-231C-40E2-AA27-FC93518E4C15}" type="pres">
      <dgm:prSet presAssocID="{671CAE7A-DE92-4AEE-972B-CF05C3FD04FA}" presName="centerShape" presStyleLbl="node0" presStyleIdx="0" presStyleCnt="1"/>
      <dgm:spPr/>
      <dgm:t>
        <a:bodyPr/>
        <a:lstStyle/>
        <a:p>
          <a:endParaRPr lang="cs-CZ"/>
        </a:p>
      </dgm:t>
    </dgm:pt>
    <dgm:pt modelId="{8A9163CD-F719-440D-A182-4F42DA7DB049}" type="pres">
      <dgm:prSet presAssocID="{5F83BB92-CD99-4459-AA0F-B302B571F63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C24FBB-9074-4C45-9FD2-225068B5764E}" type="pres">
      <dgm:prSet presAssocID="{5F83BB92-CD99-4459-AA0F-B302B571F63E}" presName="dummy" presStyleCnt="0"/>
      <dgm:spPr/>
    </dgm:pt>
    <dgm:pt modelId="{C4246C9E-8E36-4052-8A8F-2FDB30325796}" type="pres">
      <dgm:prSet presAssocID="{40243C57-A089-45C2-B973-B1CADB5CD27D}" presName="sibTrans" presStyleLbl="sibTrans2D1" presStyleIdx="0" presStyleCnt="7"/>
      <dgm:spPr/>
      <dgm:t>
        <a:bodyPr/>
        <a:lstStyle/>
        <a:p>
          <a:endParaRPr lang="cs-CZ"/>
        </a:p>
      </dgm:t>
    </dgm:pt>
    <dgm:pt modelId="{D8E8ED61-9B6B-4F51-92B2-7023387DD33D}" type="pres">
      <dgm:prSet presAssocID="{47769513-A5F3-460E-B041-3C77171C932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D906BB-38CE-4857-BF4C-BF170C75195E}" type="pres">
      <dgm:prSet presAssocID="{47769513-A5F3-460E-B041-3C77171C9325}" presName="dummy" presStyleCnt="0"/>
      <dgm:spPr/>
    </dgm:pt>
    <dgm:pt modelId="{C723799D-8A94-46AD-B045-F7630568AE47}" type="pres">
      <dgm:prSet presAssocID="{91A012E8-7440-4FB2-9DF4-C97904B6D8F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DD62C8C6-48BD-4FFA-AA50-A99CAC1A563B}" type="pres">
      <dgm:prSet presAssocID="{1C7440DA-EFA4-4635-ACBA-970851757A4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A2099-9C11-4C06-AC29-270987F23838}" type="pres">
      <dgm:prSet presAssocID="{1C7440DA-EFA4-4635-ACBA-970851757A4B}" presName="dummy" presStyleCnt="0"/>
      <dgm:spPr/>
    </dgm:pt>
    <dgm:pt modelId="{A0277A3D-6F4B-4506-A7A0-014BEDB563CB}" type="pres">
      <dgm:prSet presAssocID="{4C2FFA5A-A4B0-4741-A0DC-56DFDF9D7513}" presName="sibTrans" presStyleLbl="sibTrans2D1" presStyleIdx="2" presStyleCnt="7"/>
      <dgm:spPr/>
      <dgm:t>
        <a:bodyPr/>
        <a:lstStyle/>
        <a:p>
          <a:endParaRPr lang="cs-CZ"/>
        </a:p>
      </dgm:t>
    </dgm:pt>
    <dgm:pt modelId="{B3FDA84C-5ABA-48D2-8BFC-5155DDF094EE}" type="pres">
      <dgm:prSet presAssocID="{31E3FBB7-C0F6-4E28-B6EF-6A5098150F2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D20A59-95C7-4F9D-82FA-328D07C7E6A3}" type="pres">
      <dgm:prSet presAssocID="{31E3FBB7-C0F6-4E28-B6EF-6A5098150F25}" presName="dummy" presStyleCnt="0"/>
      <dgm:spPr/>
    </dgm:pt>
    <dgm:pt modelId="{1D35D49A-73BB-4FBF-84C6-7042D209420F}" type="pres">
      <dgm:prSet presAssocID="{CB3D4911-4B8C-4652-8CC3-24CB5B47854B}" presName="sibTrans" presStyleLbl="sibTrans2D1" presStyleIdx="3" presStyleCnt="7"/>
      <dgm:spPr/>
      <dgm:t>
        <a:bodyPr/>
        <a:lstStyle/>
        <a:p>
          <a:endParaRPr lang="cs-CZ"/>
        </a:p>
      </dgm:t>
    </dgm:pt>
    <dgm:pt modelId="{D22552B5-6AA3-4487-A71D-D79E8DB2BF57}" type="pres">
      <dgm:prSet presAssocID="{8E5AC168-D323-41B1-B1AA-C7633E8DCB8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23F09-229D-48D3-9730-6C00B3E54899}" type="pres">
      <dgm:prSet presAssocID="{8E5AC168-D323-41B1-B1AA-C7633E8DCB8E}" presName="dummy" presStyleCnt="0"/>
      <dgm:spPr/>
    </dgm:pt>
    <dgm:pt modelId="{3F14D0C7-957D-48CB-850E-EA4855B65402}" type="pres">
      <dgm:prSet presAssocID="{9D7A8A00-C920-4746-962B-D10DC610E739}" presName="sibTrans" presStyleLbl="sibTrans2D1" presStyleIdx="4" presStyleCnt="7"/>
      <dgm:spPr/>
      <dgm:t>
        <a:bodyPr/>
        <a:lstStyle/>
        <a:p>
          <a:endParaRPr lang="cs-CZ"/>
        </a:p>
      </dgm:t>
    </dgm:pt>
    <dgm:pt modelId="{E04BC0E1-885E-4FF6-ADCD-A9D1E9C7513B}" type="pres">
      <dgm:prSet presAssocID="{A300A391-2DDD-49BD-83D8-287B4ECEDF0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C45F4-F6AA-40BB-BFA0-3788E537BCCB}" type="pres">
      <dgm:prSet presAssocID="{A300A391-2DDD-49BD-83D8-287B4ECEDF06}" presName="dummy" presStyleCnt="0"/>
      <dgm:spPr/>
    </dgm:pt>
    <dgm:pt modelId="{8DF0C88B-A302-47BE-85AD-D5CECAD3C093}" type="pres">
      <dgm:prSet presAssocID="{84BAC321-650F-4163-BFA7-4918851D1EF5}" presName="sibTrans" presStyleLbl="sibTrans2D1" presStyleIdx="5" presStyleCnt="7"/>
      <dgm:spPr/>
      <dgm:t>
        <a:bodyPr/>
        <a:lstStyle/>
        <a:p>
          <a:endParaRPr lang="cs-CZ"/>
        </a:p>
      </dgm:t>
    </dgm:pt>
    <dgm:pt modelId="{D56C247E-D5D0-4E73-B626-D0860D172534}" type="pres">
      <dgm:prSet presAssocID="{35302901-5399-4E8F-8D3D-0BE91EA93FF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A4F2F-A679-4BD9-B85D-EA14CBAEC901}" type="pres">
      <dgm:prSet presAssocID="{35302901-5399-4E8F-8D3D-0BE91EA93FF2}" presName="dummy" presStyleCnt="0"/>
      <dgm:spPr/>
    </dgm:pt>
    <dgm:pt modelId="{B6F4C851-756F-4CCC-A5CB-EF8BE245657F}" type="pres">
      <dgm:prSet presAssocID="{791DECA2-2AE7-4992-A9A9-0065979F950B}" presName="sibTrans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44659F87-23FA-4001-8F98-0E85A2E49657}" type="presOf" srcId="{9D7A8A00-C920-4746-962B-D10DC610E739}" destId="{3F14D0C7-957D-48CB-850E-EA4855B65402}" srcOrd="0" destOrd="0" presId="urn:microsoft.com/office/officeart/2005/8/layout/radial6"/>
    <dgm:cxn modelId="{CCF38880-0D04-4AEA-BA4A-B842F409B5AF}" srcId="{671CAE7A-DE92-4AEE-972B-CF05C3FD04FA}" destId="{5F83BB92-CD99-4459-AA0F-B302B571F63E}" srcOrd="0" destOrd="0" parTransId="{D99833CD-4A99-4B48-9E1D-B8789E67E9FB}" sibTransId="{40243C57-A089-45C2-B973-B1CADB5CD27D}"/>
    <dgm:cxn modelId="{4ACE7975-AB5E-4FE2-99DD-8178DD5C4C69}" srcId="{671CAE7A-DE92-4AEE-972B-CF05C3FD04FA}" destId="{A300A391-2DDD-49BD-83D8-287B4ECEDF06}" srcOrd="5" destOrd="0" parTransId="{EFF80FEF-C4B8-4E04-B42B-36DE513C427C}" sibTransId="{84BAC321-650F-4163-BFA7-4918851D1EF5}"/>
    <dgm:cxn modelId="{92319641-B721-436A-AEA6-07F30DC55506}" srcId="{671CAE7A-DE92-4AEE-972B-CF05C3FD04FA}" destId="{8E5AC168-D323-41B1-B1AA-C7633E8DCB8E}" srcOrd="4" destOrd="0" parTransId="{5D2FE063-799C-44CD-80EB-5662816E4D4E}" sibTransId="{9D7A8A00-C920-4746-962B-D10DC610E739}"/>
    <dgm:cxn modelId="{F596116A-2E9D-47C1-95CD-C6C82B715DAE}" type="presOf" srcId="{8E5AC168-D323-41B1-B1AA-C7633E8DCB8E}" destId="{D22552B5-6AA3-4487-A71D-D79E8DB2BF57}" srcOrd="0" destOrd="0" presId="urn:microsoft.com/office/officeart/2005/8/layout/radial6"/>
    <dgm:cxn modelId="{F464CB83-E261-4A7A-9A41-4D7164D0A7F5}" type="presOf" srcId="{47769513-A5F3-460E-B041-3C77171C9325}" destId="{D8E8ED61-9B6B-4F51-92B2-7023387DD33D}" srcOrd="0" destOrd="0" presId="urn:microsoft.com/office/officeart/2005/8/layout/radial6"/>
    <dgm:cxn modelId="{E0630DEA-903C-4861-81E2-D12DD5EC5612}" type="presOf" srcId="{791DECA2-2AE7-4992-A9A9-0065979F950B}" destId="{B6F4C851-756F-4CCC-A5CB-EF8BE245657F}" srcOrd="0" destOrd="0" presId="urn:microsoft.com/office/officeart/2005/8/layout/radial6"/>
    <dgm:cxn modelId="{6538AC60-6459-4639-AB48-1D0CD2F94769}" type="presOf" srcId="{3DF50CEE-D7D9-4ACB-AF44-2A1C27DE77FE}" destId="{F242D028-3C9C-4DDF-BEFD-FD2224B3D58B}" srcOrd="0" destOrd="0" presId="urn:microsoft.com/office/officeart/2005/8/layout/radial6"/>
    <dgm:cxn modelId="{37EEBD46-A934-48F3-BACB-E69DC5C469AE}" srcId="{671CAE7A-DE92-4AEE-972B-CF05C3FD04FA}" destId="{47769513-A5F3-460E-B041-3C77171C9325}" srcOrd="1" destOrd="0" parTransId="{62A71346-900A-45E1-AF1A-6A72DA88E37E}" sibTransId="{91A012E8-7440-4FB2-9DF4-C97904B6D8F5}"/>
    <dgm:cxn modelId="{F341996D-9FF8-472E-8EDC-42A09325AF09}" type="presOf" srcId="{CB3D4911-4B8C-4652-8CC3-24CB5B47854B}" destId="{1D35D49A-73BB-4FBF-84C6-7042D209420F}" srcOrd="0" destOrd="0" presId="urn:microsoft.com/office/officeart/2005/8/layout/radial6"/>
    <dgm:cxn modelId="{F8AA67A3-7B10-475F-B57D-64C55E5C6D96}" srcId="{671CAE7A-DE92-4AEE-972B-CF05C3FD04FA}" destId="{31E3FBB7-C0F6-4E28-B6EF-6A5098150F25}" srcOrd="3" destOrd="0" parTransId="{6DFF29B7-1CCD-4F60-A530-D73DD8C112D4}" sibTransId="{CB3D4911-4B8C-4652-8CC3-24CB5B47854B}"/>
    <dgm:cxn modelId="{F65CE542-7121-4E4C-8621-4E3284440BFB}" srcId="{671CAE7A-DE92-4AEE-972B-CF05C3FD04FA}" destId="{1C7440DA-EFA4-4635-ACBA-970851757A4B}" srcOrd="2" destOrd="0" parTransId="{D5C7E332-6E37-4734-8C0E-5A37C81EE173}" sibTransId="{4C2FFA5A-A4B0-4741-A0DC-56DFDF9D7513}"/>
    <dgm:cxn modelId="{7F71E8AE-C8E7-456F-ADD0-C84A24D36A37}" type="presOf" srcId="{84BAC321-650F-4163-BFA7-4918851D1EF5}" destId="{8DF0C88B-A302-47BE-85AD-D5CECAD3C093}" srcOrd="0" destOrd="0" presId="urn:microsoft.com/office/officeart/2005/8/layout/radial6"/>
    <dgm:cxn modelId="{B0091ABB-0110-456A-A8BA-92D1EA2747D1}" type="presOf" srcId="{1C7440DA-EFA4-4635-ACBA-970851757A4B}" destId="{DD62C8C6-48BD-4FFA-AA50-A99CAC1A563B}" srcOrd="0" destOrd="0" presId="urn:microsoft.com/office/officeart/2005/8/layout/radial6"/>
    <dgm:cxn modelId="{1F382023-F7DB-4D81-BF5C-5A7F9CD35382}" type="presOf" srcId="{40243C57-A089-45C2-B973-B1CADB5CD27D}" destId="{C4246C9E-8E36-4052-8A8F-2FDB30325796}" srcOrd="0" destOrd="0" presId="urn:microsoft.com/office/officeart/2005/8/layout/radial6"/>
    <dgm:cxn modelId="{8E465818-AF08-4C27-96EE-326BD1C1F165}" type="presOf" srcId="{4C2FFA5A-A4B0-4741-A0DC-56DFDF9D7513}" destId="{A0277A3D-6F4B-4506-A7A0-014BEDB563CB}" srcOrd="0" destOrd="0" presId="urn:microsoft.com/office/officeart/2005/8/layout/radial6"/>
    <dgm:cxn modelId="{7F115078-B502-4ECC-A99D-9B48292ADA92}" srcId="{671CAE7A-DE92-4AEE-972B-CF05C3FD04FA}" destId="{35302901-5399-4E8F-8D3D-0BE91EA93FF2}" srcOrd="6" destOrd="0" parTransId="{09A11D25-D3E6-45F8-A0B5-71FA2BD51B2A}" sibTransId="{791DECA2-2AE7-4992-A9A9-0065979F950B}"/>
    <dgm:cxn modelId="{63C57E9C-D292-4BCF-A01A-A9D678A7272E}" type="presOf" srcId="{A300A391-2DDD-49BD-83D8-287B4ECEDF06}" destId="{E04BC0E1-885E-4FF6-ADCD-A9D1E9C7513B}" srcOrd="0" destOrd="0" presId="urn:microsoft.com/office/officeart/2005/8/layout/radial6"/>
    <dgm:cxn modelId="{3980D157-68E1-4487-A008-6E402EE758BE}" type="presOf" srcId="{91A012E8-7440-4FB2-9DF4-C97904B6D8F5}" destId="{C723799D-8A94-46AD-B045-F7630568AE47}" srcOrd="0" destOrd="0" presId="urn:microsoft.com/office/officeart/2005/8/layout/radial6"/>
    <dgm:cxn modelId="{6E7DF1BF-7FB9-491B-84A7-609EA9AB78B2}" srcId="{3DF50CEE-D7D9-4ACB-AF44-2A1C27DE77FE}" destId="{671CAE7A-DE92-4AEE-972B-CF05C3FD04FA}" srcOrd="0" destOrd="0" parTransId="{3B164CA2-E21E-4819-9697-A26C26A05649}" sibTransId="{435D124F-BB51-4CA0-99C0-9A592F12E6C5}"/>
    <dgm:cxn modelId="{04B37DE8-D805-439C-B341-82C3F691FC63}" type="presOf" srcId="{31E3FBB7-C0F6-4E28-B6EF-6A5098150F25}" destId="{B3FDA84C-5ABA-48D2-8BFC-5155DDF094EE}" srcOrd="0" destOrd="0" presId="urn:microsoft.com/office/officeart/2005/8/layout/radial6"/>
    <dgm:cxn modelId="{DAFC8381-BEC4-4C80-BE60-6A8AF9A95A2A}" type="presOf" srcId="{35302901-5399-4E8F-8D3D-0BE91EA93FF2}" destId="{D56C247E-D5D0-4E73-B626-D0860D172534}" srcOrd="0" destOrd="0" presId="urn:microsoft.com/office/officeart/2005/8/layout/radial6"/>
    <dgm:cxn modelId="{7A9786C2-26CE-48FE-8AD5-636F3A76FC4A}" type="presOf" srcId="{5F83BB92-CD99-4459-AA0F-B302B571F63E}" destId="{8A9163CD-F719-440D-A182-4F42DA7DB049}" srcOrd="0" destOrd="0" presId="urn:microsoft.com/office/officeart/2005/8/layout/radial6"/>
    <dgm:cxn modelId="{9A9790B7-0FA8-4A1E-B4FD-5ECA1EFD0AB7}" type="presOf" srcId="{671CAE7A-DE92-4AEE-972B-CF05C3FD04FA}" destId="{E76BF88F-231C-40E2-AA27-FC93518E4C15}" srcOrd="0" destOrd="0" presId="urn:microsoft.com/office/officeart/2005/8/layout/radial6"/>
    <dgm:cxn modelId="{366A9C9F-6A48-4C1B-B7F3-96B7C1210E90}" type="presParOf" srcId="{F242D028-3C9C-4DDF-BEFD-FD2224B3D58B}" destId="{E76BF88F-231C-40E2-AA27-FC93518E4C15}" srcOrd="0" destOrd="0" presId="urn:microsoft.com/office/officeart/2005/8/layout/radial6"/>
    <dgm:cxn modelId="{99D03598-6452-4485-985F-4A60F8D5BBC3}" type="presParOf" srcId="{F242D028-3C9C-4DDF-BEFD-FD2224B3D58B}" destId="{8A9163CD-F719-440D-A182-4F42DA7DB049}" srcOrd="1" destOrd="0" presId="urn:microsoft.com/office/officeart/2005/8/layout/radial6"/>
    <dgm:cxn modelId="{AD3A464E-E52B-4C2A-B036-721688E92907}" type="presParOf" srcId="{F242D028-3C9C-4DDF-BEFD-FD2224B3D58B}" destId="{1DC24FBB-9074-4C45-9FD2-225068B5764E}" srcOrd="2" destOrd="0" presId="urn:microsoft.com/office/officeart/2005/8/layout/radial6"/>
    <dgm:cxn modelId="{B58A7366-A5FB-4649-9519-8BD0B5C93A7B}" type="presParOf" srcId="{F242D028-3C9C-4DDF-BEFD-FD2224B3D58B}" destId="{C4246C9E-8E36-4052-8A8F-2FDB30325796}" srcOrd="3" destOrd="0" presId="urn:microsoft.com/office/officeart/2005/8/layout/radial6"/>
    <dgm:cxn modelId="{321EE336-9998-41B3-99F3-131BB795EF64}" type="presParOf" srcId="{F242D028-3C9C-4DDF-BEFD-FD2224B3D58B}" destId="{D8E8ED61-9B6B-4F51-92B2-7023387DD33D}" srcOrd="4" destOrd="0" presId="urn:microsoft.com/office/officeart/2005/8/layout/radial6"/>
    <dgm:cxn modelId="{4E293063-27FE-4644-B930-77C9119416D7}" type="presParOf" srcId="{F242D028-3C9C-4DDF-BEFD-FD2224B3D58B}" destId="{FDD906BB-38CE-4857-BF4C-BF170C75195E}" srcOrd="5" destOrd="0" presId="urn:microsoft.com/office/officeart/2005/8/layout/radial6"/>
    <dgm:cxn modelId="{BC5750AB-D196-48C9-9C05-146BFF7DA836}" type="presParOf" srcId="{F242D028-3C9C-4DDF-BEFD-FD2224B3D58B}" destId="{C723799D-8A94-46AD-B045-F7630568AE47}" srcOrd="6" destOrd="0" presId="urn:microsoft.com/office/officeart/2005/8/layout/radial6"/>
    <dgm:cxn modelId="{74DC6249-C723-40D6-81D3-CA331D59D4C8}" type="presParOf" srcId="{F242D028-3C9C-4DDF-BEFD-FD2224B3D58B}" destId="{DD62C8C6-48BD-4FFA-AA50-A99CAC1A563B}" srcOrd="7" destOrd="0" presId="urn:microsoft.com/office/officeart/2005/8/layout/radial6"/>
    <dgm:cxn modelId="{DB943F7C-8E96-4A6E-B0B7-87B52D4B75AC}" type="presParOf" srcId="{F242D028-3C9C-4DDF-BEFD-FD2224B3D58B}" destId="{35CA2099-9C11-4C06-AC29-270987F23838}" srcOrd="8" destOrd="0" presId="urn:microsoft.com/office/officeart/2005/8/layout/radial6"/>
    <dgm:cxn modelId="{F55B4456-BD63-4648-B62D-8DC2D9204D28}" type="presParOf" srcId="{F242D028-3C9C-4DDF-BEFD-FD2224B3D58B}" destId="{A0277A3D-6F4B-4506-A7A0-014BEDB563CB}" srcOrd="9" destOrd="0" presId="urn:microsoft.com/office/officeart/2005/8/layout/radial6"/>
    <dgm:cxn modelId="{EF604A98-40C7-44AF-805D-9296D171CA8E}" type="presParOf" srcId="{F242D028-3C9C-4DDF-BEFD-FD2224B3D58B}" destId="{B3FDA84C-5ABA-48D2-8BFC-5155DDF094EE}" srcOrd="10" destOrd="0" presId="urn:microsoft.com/office/officeart/2005/8/layout/radial6"/>
    <dgm:cxn modelId="{404A6C23-0EB9-4FBB-93C7-865BE865C4C8}" type="presParOf" srcId="{F242D028-3C9C-4DDF-BEFD-FD2224B3D58B}" destId="{A7D20A59-95C7-4F9D-82FA-328D07C7E6A3}" srcOrd="11" destOrd="0" presId="urn:microsoft.com/office/officeart/2005/8/layout/radial6"/>
    <dgm:cxn modelId="{67D725FA-D3E3-4D7C-912F-26C50F3D2A6F}" type="presParOf" srcId="{F242D028-3C9C-4DDF-BEFD-FD2224B3D58B}" destId="{1D35D49A-73BB-4FBF-84C6-7042D209420F}" srcOrd="12" destOrd="0" presId="urn:microsoft.com/office/officeart/2005/8/layout/radial6"/>
    <dgm:cxn modelId="{31DF7A2A-60DA-4D86-A3ED-C7E0A47ECAD9}" type="presParOf" srcId="{F242D028-3C9C-4DDF-BEFD-FD2224B3D58B}" destId="{D22552B5-6AA3-4487-A71D-D79E8DB2BF57}" srcOrd="13" destOrd="0" presId="urn:microsoft.com/office/officeart/2005/8/layout/radial6"/>
    <dgm:cxn modelId="{E6B164F9-7821-4117-A2C8-48803BD19A1F}" type="presParOf" srcId="{F242D028-3C9C-4DDF-BEFD-FD2224B3D58B}" destId="{38423F09-229D-48D3-9730-6C00B3E54899}" srcOrd="14" destOrd="0" presId="urn:microsoft.com/office/officeart/2005/8/layout/radial6"/>
    <dgm:cxn modelId="{75C3E7D6-00EF-46A4-A6E0-4FC644A29BB2}" type="presParOf" srcId="{F242D028-3C9C-4DDF-BEFD-FD2224B3D58B}" destId="{3F14D0C7-957D-48CB-850E-EA4855B65402}" srcOrd="15" destOrd="0" presId="urn:microsoft.com/office/officeart/2005/8/layout/radial6"/>
    <dgm:cxn modelId="{A03029DA-30FD-45ED-8D74-CDC992EF406E}" type="presParOf" srcId="{F242D028-3C9C-4DDF-BEFD-FD2224B3D58B}" destId="{E04BC0E1-885E-4FF6-ADCD-A9D1E9C7513B}" srcOrd="16" destOrd="0" presId="urn:microsoft.com/office/officeart/2005/8/layout/radial6"/>
    <dgm:cxn modelId="{CE67A9A2-A928-4345-8058-DA31946D4784}" type="presParOf" srcId="{F242D028-3C9C-4DDF-BEFD-FD2224B3D58B}" destId="{DDFC45F4-F6AA-40BB-BFA0-3788E537BCCB}" srcOrd="17" destOrd="0" presId="urn:microsoft.com/office/officeart/2005/8/layout/radial6"/>
    <dgm:cxn modelId="{61EB7046-96D4-4774-AC59-8A01A8D9AF7C}" type="presParOf" srcId="{F242D028-3C9C-4DDF-BEFD-FD2224B3D58B}" destId="{8DF0C88B-A302-47BE-85AD-D5CECAD3C093}" srcOrd="18" destOrd="0" presId="urn:microsoft.com/office/officeart/2005/8/layout/radial6"/>
    <dgm:cxn modelId="{5E06BAC1-A04B-4852-96A2-E79BF2080394}" type="presParOf" srcId="{F242D028-3C9C-4DDF-BEFD-FD2224B3D58B}" destId="{D56C247E-D5D0-4E73-B626-D0860D172534}" srcOrd="19" destOrd="0" presId="urn:microsoft.com/office/officeart/2005/8/layout/radial6"/>
    <dgm:cxn modelId="{6D08325F-76E8-410C-B0F9-8CB456CE89AD}" type="presParOf" srcId="{F242D028-3C9C-4DDF-BEFD-FD2224B3D58B}" destId="{4D7A4F2F-A679-4BD9-B85D-EA14CBAEC901}" srcOrd="20" destOrd="0" presId="urn:microsoft.com/office/officeart/2005/8/layout/radial6"/>
    <dgm:cxn modelId="{3F6329EB-53DE-4394-9097-8FA522AA11BE}" type="presParOf" srcId="{F242D028-3C9C-4DDF-BEFD-FD2224B3D58B}" destId="{B6F4C851-756F-4CCC-A5CB-EF8BE245657F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4C851-756F-4CCC-A5CB-EF8BE245657F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13114286"/>
            <a:gd name="adj2" fmla="val 16200000"/>
            <a:gd name="adj3" fmla="val 3908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F0C88B-A302-47BE-85AD-D5CECAD3C093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10028571"/>
            <a:gd name="adj2" fmla="val 13114286"/>
            <a:gd name="adj3" fmla="val 3908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14D0C7-957D-48CB-850E-EA4855B65402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6942857"/>
            <a:gd name="adj2" fmla="val 10028571"/>
            <a:gd name="adj3" fmla="val 3908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35D49A-73BB-4FBF-84C6-7042D209420F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3857143"/>
            <a:gd name="adj2" fmla="val 6942857"/>
            <a:gd name="adj3" fmla="val 3908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277A3D-6F4B-4506-A7A0-014BEDB563CB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771429"/>
            <a:gd name="adj2" fmla="val 3857143"/>
            <a:gd name="adj3" fmla="val 3908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23799D-8A94-46AD-B045-F7630568AE47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19285714"/>
            <a:gd name="adj2" fmla="val 771429"/>
            <a:gd name="adj3" fmla="val 3908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246C9E-8E36-4052-8A8F-2FDB30325796}">
      <dsp:nvSpPr>
        <dsp:cNvPr id="0" name=""/>
        <dsp:cNvSpPr/>
      </dsp:nvSpPr>
      <dsp:spPr>
        <a:xfrm>
          <a:off x="2659589" y="457897"/>
          <a:ext cx="3629194" cy="3629194"/>
        </a:xfrm>
        <a:prstGeom prst="blockArc">
          <a:avLst>
            <a:gd name="adj1" fmla="val 16200000"/>
            <a:gd name="adj2" fmla="val 19285714"/>
            <a:gd name="adj3" fmla="val 390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76BF88F-231C-40E2-AA27-FC93518E4C15}">
      <dsp:nvSpPr>
        <dsp:cNvPr id="0" name=""/>
        <dsp:cNvSpPr/>
      </dsp:nvSpPr>
      <dsp:spPr>
        <a:xfrm>
          <a:off x="3770725" y="1569034"/>
          <a:ext cx="1406921" cy="140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dirty="0" smtClean="0"/>
            <a:t>Já</a:t>
          </a:r>
          <a:endParaRPr lang="cs-CZ" sz="6000" kern="1200" dirty="0"/>
        </a:p>
      </dsp:txBody>
      <dsp:txXfrm>
        <a:off x="3976764" y="1775073"/>
        <a:ext cx="994843" cy="994843"/>
      </dsp:txXfrm>
    </dsp:sp>
    <dsp:sp modelId="{8A9163CD-F719-440D-A182-4F42DA7DB049}">
      <dsp:nvSpPr>
        <dsp:cNvPr id="0" name=""/>
        <dsp:cNvSpPr/>
      </dsp:nvSpPr>
      <dsp:spPr>
        <a:xfrm>
          <a:off x="3981763" y="929"/>
          <a:ext cx="984845" cy="9848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Rodina</a:t>
          </a:r>
          <a:endParaRPr lang="cs-CZ" sz="1300" kern="1200" dirty="0"/>
        </a:p>
      </dsp:txBody>
      <dsp:txXfrm>
        <a:off x="4125990" y="145156"/>
        <a:ext cx="696391" cy="696391"/>
      </dsp:txXfrm>
    </dsp:sp>
    <dsp:sp modelId="{D8E8ED61-9B6B-4F51-92B2-7023387DD33D}">
      <dsp:nvSpPr>
        <dsp:cNvPr id="0" name=""/>
        <dsp:cNvSpPr/>
      </dsp:nvSpPr>
      <dsp:spPr>
        <a:xfrm>
          <a:off x="5372753" y="670795"/>
          <a:ext cx="984845" cy="984845"/>
        </a:xfrm>
        <a:prstGeom prst="ellipse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Kamarádi</a:t>
          </a:r>
          <a:endParaRPr lang="cs-CZ" sz="1300" kern="1200" dirty="0"/>
        </a:p>
      </dsp:txBody>
      <dsp:txXfrm>
        <a:off x="5516980" y="815022"/>
        <a:ext cx="696391" cy="696391"/>
      </dsp:txXfrm>
    </dsp:sp>
    <dsp:sp modelId="{DD62C8C6-48BD-4FFA-AA50-A99CAC1A563B}">
      <dsp:nvSpPr>
        <dsp:cNvPr id="0" name=""/>
        <dsp:cNvSpPr/>
      </dsp:nvSpPr>
      <dsp:spPr>
        <a:xfrm>
          <a:off x="5716299" y="2175969"/>
          <a:ext cx="984845" cy="984845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Životní styl</a:t>
          </a:r>
          <a:endParaRPr lang="cs-CZ" sz="1300" kern="1200" dirty="0"/>
        </a:p>
      </dsp:txBody>
      <dsp:txXfrm>
        <a:off x="5860526" y="2320196"/>
        <a:ext cx="696391" cy="696391"/>
      </dsp:txXfrm>
    </dsp:sp>
    <dsp:sp modelId="{B3FDA84C-5ABA-48D2-8BFC-5155DDF094EE}">
      <dsp:nvSpPr>
        <dsp:cNvPr id="0" name=""/>
        <dsp:cNvSpPr/>
      </dsp:nvSpPr>
      <dsp:spPr>
        <a:xfrm>
          <a:off x="4753704" y="3383024"/>
          <a:ext cx="984845" cy="984845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Škola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4897931" y="3527251"/>
        <a:ext cx="696391" cy="696391"/>
      </dsp:txXfrm>
    </dsp:sp>
    <dsp:sp modelId="{D22552B5-6AA3-4487-A71D-D79E8DB2BF57}">
      <dsp:nvSpPr>
        <dsp:cNvPr id="0" name=""/>
        <dsp:cNvSpPr/>
      </dsp:nvSpPr>
      <dsp:spPr>
        <a:xfrm>
          <a:off x="3209822" y="3383024"/>
          <a:ext cx="984845" cy="984845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Koníčky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3354049" y="3527251"/>
        <a:ext cx="696391" cy="696391"/>
      </dsp:txXfrm>
    </dsp:sp>
    <dsp:sp modelId="{E04BC0E1-885E-4FF6-ADCD-A9D1E9C7513B}">
      <dsp:nvSpPr>
        <dsp:cNvPr id="0" name=""/>
        <dsp:cNvSpPr/>
      </dsp:nvSpPr>
      <dsp:spPr>
        <a:xfrm>
          <a:off x="2247227" y="2175969"/>
          <a:ext cx="984845" cy="984845"/>
        </a:xfrm>
        <a:prstGeom prst="ellipse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solidFill>
                <a:schemeClr val="tx1"/>
              </a:solidFill>
            </a:rPr>
            <a:t>Silné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solidFill>
                <a:schemeClr val="tx1"/>
              </a:solidFill>
            </a:rPr>
            <a:t>Slabé stránky</a:t>
          </a:r>
          <a:endParaRPr lang="cs-CZ" sz="1300" b="1" kern="1200" dirty="0">
            <a:solidFill>
              <a:schemeClr val="tx1"/>
            </a:solidFill>
          </a:endParaRPr>
        </a:p>
      </dsp:txBody>
      <dsp:txXfrm>
        <a:off x="2391454" y="2320196"/>
        <a:ext cx="696391" cy="696391"/>
      </dsp:txXfrm>
    </dsp:sp>
    <dsp:sp modelId="{D56C247E-D5D0-4E73-B626-D0860D172534}">
      <dsp:nvSpPr>
        <dsp:cNvPr id="0" name=""/>
        <dsp:cNvSpPr/>
      </dsp:nvSpPr>
      <dsp:spPr>
        <a:xfrm>
          <a:off x="2590773" y="670795"/>
          <a:ext cx="984845" cy="984845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????</a:t>
          </a:r>
          <a:endParaRPr lang="cs-CZ" sz="1300" kern="1200" dirty="0"/>
        </a:p>
      </dsp:txBody>
      <dsp:txXfrm>
        <a:off x="2735000" y="815022"/>
        <a:ext cx="696391" cy="696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429B8-03DA-4D15-8471-DD0A97D7B0B9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9B620-2034-4232-BC0A-3761E91D3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87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altLang="cs-CZ" smtClean="0"/>
              <a:t>SPS_ otázky_případová studie_imaginární</a:t>
            </a:r>
          </a:p>
        </p:txBody>
      </p:sp>
      <p:sp>
        <p:nvSpPr>
          <p:cNvPr id="11268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A51D77-7A91-477F-980E-D5E130BA6BB5}" type="slidenum">
              <a:rPr lang="cs-CZ" alt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21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35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42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5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812800" y="1803400"/>
            <a:ext cx="10871200" cy="4368800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E3633-4208-4699-BD40-C7663DEDDD9B}" type="datetime1">
              <a:rPr/>
              <a:pPr>
                <a:defRPr/>
              </a:pPr>
              <a:t>28.1.2015</a:t>
            </a:fld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1DA0E56-C909-4B58-8158-5E88281EA6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9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94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9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03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14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0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5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3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9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C1EA-2E77-4913-9A32-A2DCA8E760F5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DAA4-D8A8-4B4F-82A2-55249C639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7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altLang="cs-CZ" smtClean="0"/>
              <a:t>Diagram intervenčních témat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</p:nvPr>
        </p:nvGraphicFramePr>
        <p:xfrm>
          <a:off x="2735627" y="1803400"/>
          <a:ext cx="8948373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6" name="TextovéPole 7"/>
          <p:cNvSpPr txBox="1">
            <a:spLocks noChangeArrowheads="1"/>
          </p:cNvSpPr>
          <p:nvPr/>
        </p:nvSpPr>
        <p:spPr bwMode="auto">
          <a:xfrm>
            <a:off x="239184" y="1989667"/>
            <a:ext cx="2726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EB641B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39639D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Otázky k tématům</a:t>
            </a:r>
          </a:p>
        </p:txBody>
      </p:sp>
    </p:spTree>
    <p:extLst>
      <p:ext uri="{BB962C8B-B14F-4D97-AF65-F5344CB8AC3E}">
        <p14:creationId xmlns:p14="http://schemas.microsoft.com/office/powerpoint/2010/main" val="6004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altLang="cs-CZ" smtClean="0"/>
              <a:t>Škola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</p:nvPr>
        </p:nvGraphicFramePr>
        <p:xfrm>
          <a:off x="0" y="1701801"/>
          <a:ext cx="12192000" cy="573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513208"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Minulost</a:t>
                      </a:r>
                      <a:endParaRPr lang="cs-CZ" sz="25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Současnost</a:t>
                      </a:r>
                      <a:endParaRPr lang="cs-CZ" sz="25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Budoucnost</a:t>
                      </a:r>
                      <a:endParaRPr lang="cs-CZ" sz="2500" dirty="0"/>
                    </a:p>
                  </a:txBody>
                  <a:tcPr marL="121920" marR="121920" marT="63272" marB="63272"/>
                </a:tc>
              </a:tr>
              <a:tr h="736244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Zkušenost, situace dobrého zážitku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 potřebuješ, aby ses cítil ve škole</a:t>
                      </a:r>
                      <a:r>
                        <a:rPr kumimoji="0" lang="cs-CZ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důležitý</a:t>
                      </a: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Chceš ve škole zůstat? Co</a:t>
                      </a:r>
                      <a:r>
                        <a:rPr lang="cs-CZ" sz="2000" baseline="0" dirty="0" smtClean="0"/>
                        <a:t> k tomu potřebuješ?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736244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Kdo tam byl také, kdo se na tom podílel?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Co potřebuješ, abys věděl, že tvá práce ve škole je důležitá?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Vidíš</a:t>
                      </a:r>
                      <a:r>
                        <a:rPr lang="cs-CZ" sz="2000" baseline="0" dirty="0" smtClean="0"/>
                        <a:t> nějaký cíl, pro to, abys zlepšil svou pozici ve škole?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7362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 jsi tehdy dosáhl?</a:t>
                      </a:r>
                    </a:p>
                    <a:p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…aby sám</a:t>
                      </a:r>
                      <a:r>
                        <a:rPr lang="cs-CZ" sz="2000" baseline="0" dirty="0" smtClean="0"/>
                        <a:t> sebe vnímal jako důležitého?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Jaký krok je potřeba udělat první?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513208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 ses při tom cítil?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Co bys ve škole chtěl dělat jinak?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Kdo by ti</a:t>
                      </a:r>
                      <a:r>
                        <a:rPr lang="cs-CZ" sz="2000" baseline="0" dirty="0" smtClean="0"/>
                        <a:t> ve škole mohl pomáhat?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736244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</a:t>
                      </a:r>
                      <a:r>
                        <a:rPr kumimoji="0" lang="cs-CZ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jsi se pochlubil</a:t>
                      </a: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Kdy jsi ve škole rád?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Umíš si představit nějaký plán zlepšení?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736244"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Co bys potřeboval změnit, abys chodil do školy rád?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 si najdeš</a:t>
                      </a:r>
                      <a:r>
                        <a:rPr lang="cs-CZ" sz="2000" baseline="0" dirty="0" smtClean="0"/>
                        <a:t> pomoc?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</a:tr>
              <a:tr h="513208"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Kdy je ve škole legrace?</a:t>
                      </a:r>
                      <a:endParaRPr lang="cs-CZ" sz="20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272" marB="63272"/>
                </a:tc>
              </a:tr>
              <a:tr h="513208"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272" marB="63272"/>
                </a:tc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272" marB="6327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4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912284" y="1"/>
            <a:ext cx="10871200" cy="1341967"/>
          </a:xfrm>
        </p:spPr>
        <p:txBody>
          <a:bodyPr/>
          <a:lstStyle/>
          <a:p>
            <a:pPr eaLnBrk="1" hangingPunct="1"/>
            <a:r>
              <a:rPr altLang="cs-CZ" smtClean="0"/>
              <a:t>Rodina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</p:nvPr>
        </p:nvGraphicFramePr>
        <p:xfrm>
          <a:off x="0" y="1701800"/>
          <a:ext cx="12192000" cy="529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514471"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Minulost</a:t>
                      </a:r>
                      <a:endParaRPr lang="cs-CZ" sz="25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Současnost</a:t>
                      </a:r>
                      <a:endParaRPr lang="cs-CZ" sz="25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500" dirty="0" smtClean="0"/>
                        <a:t>Budoucnost</a:t>
                      </a:r>
                      <a:endParaRPr lang="cs-CZ" sz="2500" dirty="0"/>
                    </a:p>
                  </a:txBody>
                  <a:tcPr marL="121920" marR="121920" marT="63427" marB="63427"/>
                </a:tc>
              </a:tr>
              <a:tr h="514471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Zkušenost, situace dobrého zážitku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Chceš….? Co</a:t>
                      </a:r>
                      <a:r>
                        <a:rPr lang="cs-CZ" sz="2000" baseline="0" dirty="0" smtClean="0"/>
                        <a:t> k tomu potřebuješ?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736453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Kdo tam byl také, kdo se na tom podílel?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Vidíš</a:t>
                      </a:r>
                      <a:r>
                        <a:rPr lang="cs-CZ" sz="2000" baseline="0" dirty="0" smtClean="0"/>
                        <a:t> nějaký cíl, 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736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 jsi tehdy dosáhl?</a:t>
                      </a:r>
                    </a:p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Jaký krok je potřeba udělat první?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514471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 ses při tom cítil?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Kdo by ti</a:t>
                      </a:r>
                      <a:r>
                        <a:rPr lang="cs-CZ" sz="2000" baseline="0" dirty="0" smtClean="0"/>
                        <a:t> mohl pomáhat?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736453">
                <a:tc>
                  <a:txBody>
                    <a:bodyPr/>
                    <a:lstStyle/>
                    <a:p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</a:t>
                      </a:r>
                      <a:r>
                        <a:rPr kumimoji="0" lang="cs-CZ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jsi se pochlubil</a:t>
                      </a: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Umíš si představit nějaký plán zlepšení?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514471"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 si najdeš</a:t>
                      </a:r>
                      <a:r>
                        <a:rPr lang="cs-CZ" sz="2000" baseline="0" dirty="0" smtClean="0"/>
                        <a:t> pomoc?</a:t>
                      </a:r>
                      <a:endParaRPr lang="cs-CZ" sz="2000" dirty="0"/>
                    </a:p>
                  </a:txBody>
                  <a:tcPr marL="121920" marR="121920" marT="63427" marB="63427"/>
                </a:tc>
              </a:tr>
              <a:tr h="514471"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500"/>
                    </a:p>
                  </a:txBody>
                  <a:tcPr marL="121920" marR="121920" marT="63427" marB="63427"/>
                </a:tc>
              </a:tr>
              <a:tr h="514471"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427" marB="63427"/>
                </a:tc>
                <a:tc>
                  <a:txBody>
                    <a:bodyPr/>
                    <a:lstStyle/>
                    <a:p>
                      <a:endParaRPr lang="cs-CZ" sz="2500" dirty="0"/>
                    </a:p>
                  </a:txBody>
                  <a:tcPr marL="121920" marR="121920" marT="63427" marB="634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5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Širokoúhlá obrazovka</PresentationFormat>
  <Paragraphs>50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Motiv Office</vt:lpstr>
      <vt:lpstr>Diagram intervenčních témat</vt:lpstr>
      <vt:lpstr>Škola</vt:lpstr>
      <vt:lpstr>Rodina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 intervenčních témat</dc:title>
  <dc:creator>Segetova</dc:creator>
  <cp:lastModifiedBy>Segetova</cp:lastModifiedBy>
  <cp:revision>1</cp:revision>
  <dcterms:created xsi:type="dcterms:W3CDTF">2015-01-28T15:07:36Z</dcterms:created>
  <dcterms:modified xsi:type="dcterms:W3CDTF">2015-01-28T15:08:07Z</dcterms:modified>
</cp:coreProperties>
</file>