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67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27.4.2015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27.4.2015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27.4.2015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27.4.2015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Dny </a:t>
            </a:r>
            <a:r>
              <a:rPr lang="cs-CZ" b="1" dirty="0" smtClean="0"/>
              <a:t>+ popis činností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5713579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ráno</a:t>
            </a:r>
          </a:p>
          <a:p>
            <a:r>
              <a:rPr lang="cs-CZ" b="1" dirty="0"/>
              <a:t>d</a:t>
            </a:r>
            <a:r>
              <a:rPr lang="cs-CZ" b="1" dirty="0" smtClean="0"/>
              <a:t>opoledne</a:t>
            </a:r>
          </a:p>
          <a:p>
            <a:r>
              <a:rPr lang="cs-CZ" b="1" dirty="0"/>
              <a:t>p</a:t>
            </a:r>
            <a:r>
              <a:rPr lang="cs-CZ" b="1" dirty="0" smtClean="0"/>
              <a:t>oledne</a:t>
            </a:r>
          </a:p>
          <a:p>
            <a:r>
              <a:rPr lang="cs-CZ" b="1" dirty="0" smtClean="0"/>
              <a:t>odpoledne</a:t>
            </a:r>
          </a:p>
          <a:p>
            <a:r>
              <a:rPr lang="cs-CZ" b="1" dirty="0"/>
              <a:t>v</a:t>
            </a:r>
            <a:r>
              <a:rPr lang="cs-CZ" b="1" dirty="0" smtClean="0"/>
              <a:t>ečer</a:t>
            </a:r>
          </a:p>
          <a:p>
            <a:r>
              <a:rPr lang="cs-CZ" b="1" dirty="0" smtClean="0"/>
              <a:t>noc</a:t>
            </a:r>
          </a:p>
        </p:txBody>
      </p:sp>
    </p:spTree>
    <p:extLst>
      <p:ext uri="{BB962C8B-B14F-4D97-AF65-F5344CB8AC3E}">
        <p14:creationId xmlns:p14="http://schemas.microsoft.com/office/powerpoint/2010/main" xmlns="" val="15690309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Dny v týdnu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Pondělí</a:t>
            </a:r>
          </a:p>
          <a:p>
            <a:r>
              <a:rPr lang="cs-CZ" b="1" dirty="0" smtClean="0"/>
              <a:t>Úterý</a:t>
            </a:r>
          </a:p>
          <a:p>
            <a:r>
              <a:rPr lang="cs-CZ" b="1" dirty="0" smtClean="0"/>
              <a:t>Středa</a:t>
            </a:r>
          </a:p>
          <a:p>
            <a:r>
              <a:rPr lang="cs-CZ" b="1" dirty="0" smtClean="0"/>
              <a:t>Čtvrtek</a:t>
            </a:r>
          </a:p>
          <a:p>
            <a:r>
              <a:rPr lang="cs-CZ" b="1" dirty="0" smtClean="0"/>
              <a:t>Pátek</a:t>
            </a:r>
          </a:p>
          <a:p>
            <a:r>
              <a:rPr lang="cs-CZ" b="1" dirty="0" smtClean="0"/>
              <a:t>Sobota</a:t>
            </a:r>
          </a:p>
          <a:p>
            <a:r>
              <a:rPr lang="cs-CZ" b="1" dirty="0"/>
              <a:t>N</a:t>
            </a:r>
            <a:r>
              <a:rPr lang="cs-CZ" b="1" dirty="0" smtClean="0"/>
              <a:t>eděle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xmlns="" val="37170048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Co jste dělali? Co budete dělat? </a:t>
            </a:r>
            <a:r>
              <a:rPr lang="cs-CZ" b="1" dirty="0" smtClean="0">
                <a:sym typeface="Wingdings" panose="05000000000000000000" pitchFamily="2" charset="2"/>
              </a:rPr>
              <a:t></a:t>
            </a:r>
            <a:endParaRPr lang="cs-CZ" b="1" dirty="0"/>
          </a:p>
        </p:txBody>
      </p:sp>
      <p:pic>
        <p:nvPicPr>
          <p:cNvPr id="4" name="Zástupný symbol pro obsah 2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1169362" y="1268760"/>
            <a:ext cx="3564396" cy="2376264"/>
          </a:xfrm>
        </p:spPr>
      </p:pic>
      <p:pic>
        <p:nvPicPr>
          <p:cNvPr id="5" name="Zástupný symbol pro obsah 6" descr="kreslit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107504" y="1772816"/>
            <a:ext cx="3060080" cy="2295060"/>
          </a:xfrm>
          <a:prstGeom prst="rect">
            <a:avLst/>
          </a:prstGeom>
        </p:spPr>
      </p:pic>
      <p:pic>
        <p:nvPicPr>
          <p:cNvPr id="6" name="Picture 5" descr="D:\SKOS - 05.11.12\slovesa\nakupovat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84686" y="1104181"/>
            <a:ext cx="3047206" cy="19880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Zástupný symbol pro obsah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6455069" y="1264030"/>
            <a:ext cx="2569120" cy="1926840"/>
          </a:xfrm>
          <a:prstGeom prst="rect">
            <a:avLst/>
          </a:prstGeom>
        </p:spPr>
      </p:pic>
      <p:pic>
        <p:nvPicPr>
          <p:cNvPr id="8" name="Picture 5" descr="D:\SKOS - 05.11.12\slovesa\číst2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26853" y="3112761"/>
            <a:ext cx="2190750" cy="328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Zástupný symbol pro obsah 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5122236" y="2835728"/>
            <a:ext cx="1844543" cy="2464296"/>
          </a:xfrm>
          <a:prstGeom prst="rect">
            <a:avLst/>
          </a:prstGeom>
        </p:spPr>
      </p:pic>
      <p:pic>
        <p:nvPicPr>
          <p:cNvPr id="10" name="Picture 2" descr="D:\SKOS - 05.11.12\slovesa\práce2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9586" y="3809603"/>
            <a:ext cx="2517676" cy="18882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Zástupný symbol pro obsah 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2411760" y="3299046"/>
            <a:ext cx="2766525" cy="2074555"/>
          </a:xfrm>
          <a:prstGeom prst="rect">
            <a:avLst/>
          </a:prstGeom>
        </p:spPr>
      </p:pic>
      <p:pic>
        <p:nvPicPr>
          <p:cNvPr id="12" name="Picture 2" descr="D:\SKOS - 05.11.12\slovesa\spát2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51316" y="5171254"/>
            <a:ext cx="2713945" cy="181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" descr="D:\SKOS - 05.11.12\slovesa\učit se3.jp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29709" y="5171254"/>
            <a:ext cx="2571328" cy="1714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3938595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cs-CZ" sz="4800" b="1" dirty="0" smtClean="0"/>
          </a:p>
          <a:p>
            <a:pPr marL="0" indent="0" algn="ctr">
              <a:buNone/>
            </a:pPr>
            <a:r>
              <a:rPr lang="cs-CZ" sz="2800" b="1" dirty="0" smtClean="0"/>
              <a:t>minulý týden</a:t>
            </a:r>
            <a:r>
              <a:rPr lang="cs-CZ" sz="2800" b="1" dirty="0" smtClean="0">
                <a:solidFill>
                  <a:srgbClr val="00B050"/>
                </a:solidFill>
              </a:rPr>
              <a:t>	tento týden</a:t>
            </a:r>
            <a:r>
              <a:rPr lang="cs-CZ" sz="2800" b="1" dirty="0" smtClean="0"/>
              <a:t>		příští týden</a:t>
            </a:r>
          </a:p>
          <a:p>
            <a:pPr marL="0" indent="0" algn="ctr">
              <a:buNone/>
            </a:pPr>
            <a:endParaRPr lang="cs-CZ" sz="2800" b="1" dirty="0"/>
          </a:p>
          <a:p>
            <a:pPr marL="0" indent="0" algn="ctr">
              <a:buNone/>
            </a:pPr>
            <a:endParaRPr lang="cs-CZ" sz="2800" b="1" dirty="0" smtClean="0"/>
          </a:p>
          <a:p>
            <a:pPr marL="0" indent="0" algn="ctr">
              <a:buNone/>
            </a:pPr>
            <a:r>
              <a:rPr lang="cs-CZ" sz="4400" b="1" dirty="0" smtClean="0"/>
              <a:t>Po </a:t>
            </a:r>
            <a:r>
              <a:rPr lang="cs-CZ" sz="4400" b="1" dirty="0"/>
              <a:t>	Út 	St	 </a:t>
            </a:r>
            <a:r>
              <a:rPr lang="cs-CZ" sz="4400" b="1" dirty="0">
                <a:solidFill>
                  <a:srgbClr val="7030A0"/>
                </a:solidFill>
              </a:rPr>
              <a:t>Čt</a:t>
            </a:r>
            <a:r>
              <a:rPr lang="cs-CZ" sz="4400" b="1" dirty="0"/>
              <a:t> 	 Pá 	 So 	 Ne</a:t>
            </a:r>
          </a:p>
          <a:p>
            <a:pPr marL="0" indent="0" algn="ctr">
              <a:buNone/>
            </a:pP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xmlns="" val="30305050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Otázky </a:t>
            </a:r>
            <a:r>
              <a:rPr lang="cs-CZ" b="1" dirty="0" smtClean="0">
                <a:sym typeface="Wingdings" panose="05000000000000000000" pitchFamily="2" charset="2"/>
              </a:rPr>
              <a:t></a:t>
            </a:r>
          </a:p>
          <a:p>
            <a:r>
              <a:rPr lang="cs-CZ" b="1" dirty="0" smtClean="0">
                <a:sym typeface="Wingdings" panose="05000000000000000000" pitchFamily="2" charset="2"/>
              </a:rPr>
              <a:t>Tichá pošta </a:t>
            </a:r>
            <a:r>
              <a:rPr lang="cs-CZ" b="1" dirty="0" smtClean="0">
                <a:sym typeface="Wingdings" panose="05000000000000000000" pitchFamily="2" charset="2"/>
              </a:rPr>
              <a:t></a:t>
            </a:r>
          </a:p>
          <a:p>
            <a:r>
              <a:rPr lang="cs-CZ" b="1" dirty="0" smtClean="0">
                <a:sym typeface="Wingdings" panose="05000000000000000000" pitchFamily="2" charset="2"/>
              </a:rPr>
              <a:t>S</a:t>
            </a:r>
            <a:r>
              <a:rPr lang="cs-CZ" b="1" dirty="0" smtClean="0">
                <a:sym typeface="Wingdings" panose="05000000000000000000" pitchFamily="2" charset="2"/>
              </a:rPr>
              <a:t>emafor</a:t>
            </a:r>
            <a:endParaRPr lang="cs-CZ" b="1" dirty="0" smtClean="0">
              <a:sym typeface="Wingdings" panose="05000000000000000000" pitchFamily="2" charset="2"/>
            </a:endParaRPr>
          </a:p>
          <a:p>
            <a:endParaRPr lang="cs-CZ" dirty="0"/>
          </a:p>
        </p:txBody>
      </p:sp>
      <p:pic>
        <p:nvPicPr>
          <p:cNvPr id="4" name="Obrázek 3" descr="stažený soub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39952" y="1628800"/>
            <a:ext cx="2466975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58866955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38</Words>
  <Application>Microsoft Office PowerPoint</Application>
  <PresentationFormat>Předvádění na obrazovce (4:3)</PresentationFormat>
  <Paragraphs>25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sady Office</vt:lpstr>
      <vt:lpstr>Dny + popis činností</vt:lpstr>
      <vt:lpstr>Den</vt:lpstr>
      <vt:lpstr>Dny v týdnu</vt:lpstr>
      <vt:lpstr>Co jste dělali? Co budete dělat? </vt:lpstr>
      <vt:lpstr>Snímek 5</vt:lpstr>
      <vt:lpstr>Snímek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Dny v týdnu, čas</dc:title>
  <dc:creator>Kateřina</dc:creator>
  <cp:lastModifiedBy>lektor</cp:lastModifiedBy>
  <cp:revision>5</cp:revision>
  <dcterms:created xsi:type="dcterms:W3CDTF">2015-04-22T15:24:32Z</dcterms:created>
  <dcterms:modified xsi:type="dcterms:W3CDTF">2015-04-27T06:01:47Z</dcterms:modified>
</cp:coreProperties>
</file>