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JÁ + STUDOVAT + PEDAGOGICKÁ FAKULTA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OBOR + SPECIÁLNÍ PEDAGOGIKA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mtClean="0"/>
              <a:t>ZAMĚŘENÍ + LOGOPEDIE + SURDOPEDIE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Předvádění na obrazovce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lektor</dc:creator>
  <cp:lastModifiedBy>lektor</cp:lastModifiedBy>
  <cp:revision>1</cp:revision>
  <dcterms:created xsi:type="dcterms:W3CDTF">2015-04-13T07:16:10Z</dcterms:created>
  <dcterms:modified xsi:type="dcterms:W3CDTF">2015-04-13T07:18:20Z</dcterms:modified>
</cp:coreProperties>
</file>