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6664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9583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349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031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9307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478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4685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8889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8970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8020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7998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3A122D-A6E8-4B9E-AF62-C946B4368FC6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E57E21-40A6-4BCF-8F79-263333E03BE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2716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/>
              <a:t>Pravidla chování při výuce znakového jazyka</a:t>
            </a:r>
            <a:endParaRPr lang="cs-CZ" b="1" dirty="0"/>
          </a:p>
        </p:txBody>
      </p:sp>
      <p:sp>
        <p:nvSpPr>
          <p:cNvPr id="27650" name="Zástupný symbol pro obsah 1"/>
          <p:cNvSpPr>
            <a:spLocks noGrp="1"/>
          </p:cNvSpPr>
          <p:nvPr>
            <p:ph idx="1"/>
          </p:nvPr>
        </p:nvSpPr>
        <p:spPr>
          <a:xfrm>
            <a:off x="616018" y="2061275"/>
            <a:ext cx="10128184" cy="4568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Připravit židle do tvaru 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Mluvit POUZE rukama </a:t>
            </a:r>
            <a:endParaRPr lang="cs-CZ" altLang="cs-CZ" sz="2800" dirty="0" smtClean="0"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ym typeface="Wingdings" panose="05000000000000000000" pitchFamily="2" charset="2"/>
              </a:rPr>
              <a:t>Nespojovat český znakový jazyk s českým jazykem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ym typeface="Wingdings" panose="05000000000000000000" pitchFamily="2" charset="2"/>
              </a:rPr>
              <a:t>K upoutání pozornosti používat dotek, zamávání nebo zadupání na podlahu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ym typeface="Wingdings" panose="05000000000000000000" pitchFamily="2" charset="2"/>
              </a:rPr>
              <a:t>Udržovat oční kontakt – musíme na sebe všichni vidět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ym typeface="Wingdings" panose="05000000000000000000" pitchFamily="2" charset="2"/>
              </a:rPr>
              <a:t>Nesledovat ruce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ym typeface="Wingdings" panose="05000000000000000000" pitchFamily="2" charset="2"/>
              </a:rPr>
              <a:t>Při neporozumění nebo otázkách se ptejte vyučující, ne spolužáků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ym typeface="Wingdings" panose="05000000000000000000" pitchFamily="2" charset="2"/>
              </a:rPr>
              <a:t>Zápisky? 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cs-CZ" altLang="cs-CZ" dirty="0" smtClean="0">
              <a:sym typeface="Wingdings" panose="05000000000000000000" pitchFamily="2" charset="2"/>
            </a:endParaRP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413544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6405" y="0"/>
            <a:ext cx="9720072" cy="1499616"/>
          </a:xfrm>
        </p:spPr>
        <p:txBody>
          <a:bodyPr/>
          <a:lstStyle/>
          <a:p>
            <a:pPr algn="ctr"/>
            <a:r>
              <a:rPr lang="cs-CZ" dirty="0" err="1" smtClean="0"/>
              <a:t>Rozvička</a:t>
            </a:r>
            <a:r>
              <a:rPr lang="cs-CZ" dirty="0"/>
              <a:t> </a:t>
            </a:r>
            <a:r>
              <a:rPr lang="cs-CZ" dirty="0" smtClean="0"/>
              <a:t>(cvičit)</a:t>
            </a:r>
            <a:endParaRPr lang="cs-CZ" dirty="0"/>
          </a:p>
        </p:txBody>
      </p:sp>
      <p:pic>
        <p:nvPicPr>
          <p:cNvPr id="4" name="Zástupný symbol pro obsah 3" descr="57be83890b_58774227_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1169" y="968257"/>
            <a:ext cx="6924431" cy="53404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81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016" y="173684"/>
            <a:ext cx="4798646" cy="6718105"/>
          </a:xfrm>
        </p:spPr>
      </p:pic>
    </p:spTree>
    <p:extLst>
      <p:ext uri="{BB962C8B-B14F-4D97-AF65-F5344CB8AC3E}">
        <p14:creationId xmlns="" xmlns:p14="http://schemas.microsoft.com/office/powerpoint/2010/main" val="4998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prstova-abeceda-pro-dve-ru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7755" y="207175"/>
            <a:ext cx="4739167" cy="6650825"/>
          </a:xfrm>
        </p:spPr>
      </p:pic>
    </p:spTree>
    <p:extLst>
      <p:ext uri="{BB962C8B-B14F-4D97-AF65-F5344CB8AC3E}">
        <p14:creationId xmlns="" xmlns:p14="http://schemas.microsoft.com/office/powerpoint/2010/main" val="24840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prstova-abeceda-pro-jednu-ruk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78631" y="6125"/>
            <a:ext cx="4920068" cy="6851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56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617415"/>
            <a:ext cx="9720073" cy="6135077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DOBRÝ DEN</a:t>
            </a:r>
          </a:p>
          <a:p>
            <a:r>
              <a:rPr lang="cs-CZ" sz="2800" b="1" dirty="0" smtClean="0"/>
              <a:t>AHOJ</a:t>
            </a:r>
          </a:p>
          <a:p>
            <a:r>
              <a:rPr lang="cs-CZ" sz="2800" b="1" dirty="0" smtClean="0"/>
              <a:t>NASHLEDANOU</a:t>
            </a:r>
          </a:p>
          <a:p>
            <a:r>
              <a:rPr lang="cs-CZ" sz="2800" b="1" dirty="0" smtClean="0"/>
              <a:t>DOBRÉ RÁNO</a:t>
            </a:r>
          </a:p>
          <a:p>
            <a:r>
              <a:rPr lang="cs-CZ" sz="2800" b="1" dirty="0" smtClean="0"/>
              <a:t>DOBRÝ VEČER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OMLOUVÁM SE/ PROMIŇ</a:t>
            </a:r>
          </a:p>
          <a:p>
            <a:r>
              <a:rPr lang="cs-CZ" sz="2800" b="1" dirty="0" smtClean="0"/>
              <a:t>DĚKUJI</a:t>
            </a:r>
          </a:p>
          <a:p>
            <a:r>
              <a:rPr lang="cs-CZ" sz="2800" b="1" dirty="0" smtClean="0"/>
              <a:t>ANO</a:t>
            </a:r>
          </a:p>
          <a:p>
            <a:r>
              <a:rPr lang="cs-CZ" sz="2800" b="1" dirty="0" smtClean="0"/>
              <a:t>NE</a:t>
            </a:r>
            <a:endParaRPr lang="cs-CZ" sz="2800" b="1" dirty="0"/>
          </a:p>
        </p:txBody>
      </p:sp>
    </p:spTree>
    <p:extLst>
      <p:ext uri="{BB962C8B-B14F-4D97-AF65-F5344CB8AC3E}">
        <p14:creationId xmlns="" xmlns:p14="http://schemas.microsoft.com/office/powerpoint/2010/main" val="40835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234462"/>
            <a:ext cx="9720072" cy="1320800"/>
          </a:xfrm>
        </p:spPr>
        <p:txBody>
          <a:bodyPr/>
          <a:lstStyle/>
          <a:p>
            <a:pPr algn="ctr"/>
            <a:r>
              <a:rPr lang="cs-CZ" dirty="0" smtClean="0"/>
              <a:t>Jméno + moje +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453662"/>
            <a:ext cx="9720073" cy="4855698"/>
          </a:xfrm>
        </p:spPr>
        <p:txBody>
          <a:bodyPr>
            <a:normAutofit/>
          </a:bodyPr>
          <a:lstStyle/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BYDLENÍ + MOJE + …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BYDLENÍ + MOJE + …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53" y="4397326"/>
            <a:ext cx="3532554" cy="23513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784" y="4397326"/>
            <a:ext cx="3133969" cy="23504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602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 smtClean="0"/>
              <a:t>Bydlení moje město	jméno </a:t>
            </a:r>
            <a:r>
              <a:rPr lang="cs-CZ" sz="3200" dirty="0" smtClean="0"/>
              <a:t>„jeho“ </a:t>
            </a:r>
            <a:r>
              <a:rPr lang="cs-CZ" sz="3200" dirty="0" smtClean="0"/>
              <a:t>Karviná</a:t>
            </a:r>
          </a:p>
          <a:p>
            <a:pPr algn="just"/>
            <a:r>
              <a:rPr lang="cs-CZ" sz="3200" dirty="0" smtClean="0"/>
              <a:t>Bydlení moje vesnice	</a:t>
            </a:r>
            <a:r>
              <a:rPr lang="cs-CZ" sz="3200" smtClean="0"/>
              <a:t>jméno „jeho“ </a:t>
            </a:r>
            <a:r>
              <a:rPr lang="cs-CZ" sz="3200" dirty="0" smtClean="0"/>
              <a:t>Stará Říše</a:t>
            </a:r>
            <a:endParaRPr lang="cs-CZ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</TotalTime>
  <Words>92</Words>
  <Application>Microsoft Office PowerPoint</Application>
  <PresentationFormat>Vlastní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Integrál</vt:lpstr>
      <vt:lpstr>Pravidla chování při výuce znakového jazyka</vt:lpstr>
      <vt:lpstr>Rozvička (cvičit)</vt:lpstr>
      <vt:lpstr>Snímek 3</vt:lpstr>
      <vt:lpstr>Snímek 4</vt:lpstr>
      <vt:lpstr>Snímek 5</vt:lpstr>
      <vt:lpstr>Snímek 6</vt:lpstr>
      <vt:lpstr>Jméno + moje + …</vt:lpstr>
      <vt:lpstr>Snímek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chování při výuce znakového jazyka</dc:title>
  <dc:creator>Blatna</dc:creator>
  <cp:lastModifiedBy>lektor</cp:lastModifiedBy>
  <cp:revision>13</cp:revision>
  <dcterms:created xsi:type="dcterms:W3CDTF">2015-02-16T12:42:58Z</dcterms:created>
  <dcterms:modified xsi:type="dcterms:W3CDTF">2015-02-23T09:35:23Z</dcterms:modified>
</cp:coreProperties>
</file>