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22" d="100"/>
          <a:sy n="122" d="100"/>
        </p:scale>
        <p:origin x="114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5C2A5-AD3F-487F-9F81-9254EF880454}" type="datetimeFigureOut">
              <a:rPr lang="cs-CZ" smtClean="0"/>
              <a:t>5.3.2015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EA17B-9A5C-41E8-9E96-7AE4028BE2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9760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5C2A5-AD3F-487F-9F81-9254EF880454}" type="datetimeFigureOut">
              <a:rPr lang="cs-CZ" smtClean="0"/>
              <a:t>5.3.2015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EA17B-9A5C-41E8-9E96-7AE4028BE2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1990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5C2A5-AD3F-487F-9F81-9254EF880454}" type="datetimeFigureOut">
              <a:rPr lang="cs-CZ" smtClean="0"/>
              <a:t>5.3.2015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EA17B-9A5C-41E8-9E96-7AE4028BE2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6153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5C2A5-AD3F-487F-9F81-9254EF880454}" type="datetimeFigureOut">
              <a:rPr lang="cs-CZ" smtClean="0"/>
              <a:t>5.3.2015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EA17B-9A5C-41E8-9E96-7AE4028BE2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0022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5C2A5-AD3F-487F-9F81-9254EF880454}" type="datetimeFigureOut">
              <a:rPr lang="cs-CZ" smtClean="0"/>
              <a:t>5.3.2015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EA17B-9A5C-41E8-9E96-7AE4028BE2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718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5C2A5-AD3F-487F-9F81-9254EF880454}" type="datetimeFigureOut">
              <a:rPr lang="cs-CZ" smtClean="0"/>
              <a:t>5.3.2015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EA17B-9A5C-41E8-9E96-7AE4028BE2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2600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5C2A5-AD3F-487F-9F81-9254EF880454}" type="datetimeFigureOut">
              <a:rPr lang="cs-CZ" smtClean="0"/>
              <a:t>5.3.2015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EA17B-9A5C-41E8-9E96-7AE4028BE2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5459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5C2A5-AD3F-487F-9F81-9254EF880454}" type="datetimeFigureOut">
              <a:rPr lang="cs-CZ" smtClean="0"/>
              <a:t>5.3.2015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EA17B-9A5C-41E8-9E96-7AE4028BE2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5405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5C2A5-AD3F-487F-9F81-9254EF880454}" type="datetimeFigureOut">
              <a:rPr lang="cs-CZ" smtClean="0"/>
              <a:t>5.3.2015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EA17B-9A5C-41E8-9E96-7AE4028BE2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1660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5C2A5-AD3F-487F-9F81-9254EF880454}" type="datetimeFigureOut">
              <a:rPr lang="cs-CZ" smtClean="0"/>
              <a:t>5.3.2015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EA17B-9A5C-41E8-9E96-7AE4028BE2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3915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5C2A5-AD3F-487F-9F81-9254EF880454}" type="datetimeFigureOut">
              <a:rPr lang="cs-CZ" smtClean="0"/>
              <a:t>5.3.2015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EA17B-9A5C-41E8-9E96-7AE4028BE2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4008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65C2A5-AD3F-487F-9F81-9254EF880454}" type="datetimeFigureOut">
              <a:rPr lang="cs-CZ" smtClean="0"/>
              <a:t>5.3.2015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EA17B-9A5C-41E8-9E96-7AE4028BE2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3685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Rodina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2419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b="1" dirty="0" smtClean="0"/>
              <a:t>Opakování </a:t>
            </a:r>
            <a:r>
              <a:rPr lang="cs-CZ" sz="3600" b="1" dirty="0" smtClean="0">
                <a:sym typeface="Wingdings" panose="05000000000000000000" pitchFamily="2" charset="2"/>
              </a:rPr>
              <a:t>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384096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551711" cy="5676900"/>
          </a:xfr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1711" y="0"/>
            <a:ext cx="5272244" cy="4525108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6493" y="626807"/>
            <a:ext cx="4735507" cy="3161202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6493" y="3788008"/>
            <a:ext cx="4735507" cy="3006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19256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6185" y="700273"/>
            <a:ext cx="3490987" cy="5233864"/>
          </a:xfr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70" y="719138"/>
            <a:ext cx="4410075" cy="194310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70" y="2595340"/>
            <a:ext cx="6255986" cy="3784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7029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3471" y="625185"/>
            <a:ext cx="9905736" cy="5580231"/>
          </a:xfr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9301" y="2336800"/>
            <a:ext cx="461775" cy="473319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071" y="3083169"/>
            <a:ext cx="461775" cy="473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4701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7458" y="-16"/>
            <a:ext cx="5632328" cy="6858016"/>
          </a:xfr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1270" y="961293"/>
            <a:ext cx="461775" cy="473319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9362" y="4486030"/>
            <a:ext cx="461775" cy="473319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9368" y="4780135"/>
            <a:ext cx="460772" cy="472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57111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Hra: Tichá pošta v ZJ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911888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10</Words>
  <Application>Microsoft Office PowerPoint</Application>
  <PresentationFormat>Širokoúhlá obrazovka</PresentationFormat>
  <Paragraphs>3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Motiv Office</vt:lpstr>
      <vt:lpstr>Rodina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Rodina (členové rodiny, muž, žena, slyšící, neslyšící, konverzace)</dc:title>
  <dc:creator>Blatna</dc:creator>
  <cp:lastModifiedBy>Blatna</cp:lastModifiedBy>
  <cp:revision>4</cp:revision>
  <dcterms:created xsi:type="dcterms:W3CDTF">2015-03-05T16:28:48Z</dcterms:created>
  <dcterms:modified xsi:type="dcterms:W3CDTF">2015-03-05T16:48:54Z</dcterms:modified>
</cp:coreProperties>
</file>