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76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99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5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02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1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45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4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66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9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00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C2A5-AD3F-487F-9F81-9254EF880454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A17B-9A5C-41E8-9E96-7AE4028BE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8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Rodina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41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Opakování </a:t>
            </a:r>
            <a:r>
              <a:rPr lang="cs-CZ" sz="3600" b="1" dirty="0" smtClean="0">
                <a:sym typeface="Wingdings" panose="05000000000000000000" pitchFamily="2" charset="2"/>
              </a:rPr>
              <a:t>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8409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711" cy="56769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711" y="0"/>
            <a:ext cx="5272244" cy="45251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493" y="626807"/>
            <a:ext cx="4735507" cy="316120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493" y="3788008"/>
            <a:ext cx="4735507" cy="30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2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85" y="700273"/>
            <a:ext cx="3490987" cy="523386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70" y="719138"/>
            <a:ext cx="4410075" cy="1943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70" y="2595340"/>
            <a:ext cx="6255986" cy="378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2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471" y="625185"/>
            <a:ext cx="9905736" cy="5580231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301" y="2336800"/>
            <a:ext cx="461775" cy="47331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071" y="3083169"/>
            <a:ext cx="461775" cy="47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7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58" y="-16"/>
            <a:ext cx="5632328" cy="6858016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270" y="961293"/>
            <a:ext cx="461775" cy="47331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362" y="4486030"/>
            <a:ext cx="461775" cy="4733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368" y="4780135"/>
            <a:ext cx="460772" cy="47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1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Hra: Tichá pošta v ZJ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118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Širokoúhlá obrazovka</PresentationFormat>
  <Paragraphs>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Rodina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(členové rodiny, muž, žena, slyšící, neslyšící, konverzace)</dc:title>
  <dc:creator>Blatna</dc:creator>
  <cp:lastModifiedBy>Blatna</cp:lastModifiedBy>
  <cp:revision>4</cp:revision>
  <dcterms:created xsi:type="dcterms:W3CDTF">2015-03-05T16:28:48Z</dcterms:created>
  <dcterms:modified xsi:type="dcterms:W3CDTF">2015-03-05T16:48:54Z</dcterms:modified>
</cp:coreProperties>
</file>