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Slovesa 2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b="1" dirty="0" smtClean="0">
                <a:solidFill>
                  <a:srgbClr val="7030A0"/>
                </a:solidFill>
              </a:rPr>
              <a:t>100 % </a:t>
            </a:r>
            <a:r>
              <a:rPr lang="cs-CZ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		50%			0 %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Rozumět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 	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„rozumí“		„rozumí“		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Umět		„Brr“			„Umí“			„Brr“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Znát		„Zná“			„Zná“			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800" b="1" dirty="0" smtClean="0"/>
              <a:t>francouzština</a:t>
            </a:r>
          </a:p>
          <a:p>
            <a:pPr marL="0" indent="0">
              <a:buNone/>
            </a:pPr>
            <a:r>
              <a:rPr lang="cs-CZ" sz="2800" b="1" dirty="0" smtClean="0"/>
              <a:t>angličtina</a:t>
            </a:r>
            <a:endParaRPr lang="cs-CZ" sz="28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952" y="5019675"/>
            <a:ext cx="1514475" cy="18383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6052" b="2919"/>
          <a:stretch/>
        </p:blipFill>
        <p:spPr>
          <a:xfrm>
            <a:off x="5724128" y="4850053"/>
            <a:ext cx="2120523" cy="184180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332" y="2984353"/>
            <a:ext cx="2985120" cy="18657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554" y="4501957"/>
            <a:ext cx="2377193" cy="221554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60" y="5111542"/>
            <a:ext cx="2292296" cy="1654589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555" y="2224677"/>
            <a:ext cx="2088231" cy="2135263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74" y="3755100"/>
            <a:ext cx="2136764" cy="160057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541" y="3284841"/>
            <a:ext cx="1615383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95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00953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</a:t>
            </a:r>
            <a:r>
              <a:rPr lang="cs-CZ" sz="2800" b="1" dirty="0" smtClean="0">
                <a:solidFill>
                  <a:srgbClr val="7030A0"/>
                </a:solidFill>
              </a:rPr>
              <a:t>100 </a:t>
            </a:r>
            <a:r>
              <a:rPr lang="cs-CZ" sz="2800" b="1" dirty="0">
                <a:solidFill>
                  <a:srgbClr val="7030A0"/>
                </a:solidFill>
              </a:rPr>
              <a:t>% </a:t>
            </a:r>
            <a:r>
              <a:rPr lang="cs-CZ" sz="2800" b="1" dirty="0">
                <a:solidFill>
                  <a:srgbClr val="7030A0"/>
                </a:solidFill>
                <a:sym typeface="Wingdings" panose="05000000000000000000" pitchFamily="2" charset="2"/>
              </a:rPr>
              <a:t>		50%		</a:t>
            </a:r>
            <a:r>
              <a:rPr lang="cs-CZ" sz="28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	0 </a:t>
            </a:r>
            <a:r>
              <a:rPr lang="cs-CZ" sz="2800" b="1" dirty="0">
                <a:solidFill>
                  <a:srgbClr val="7030A0"/>
                </a:solidFill>
                <a:sym typeface="Wingdings" panose="05000000000000000000" pitchFamily="2" charset="2"/>
              </a:rPr>
              <a:t>%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Vědět</a:t>
            </a:r>
            <a:r>
              <a:rPr lang="cs-CZ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		„Ví“			„Ví </a:t>
            </a:r>
            <a:r>
              <a:rPr lang="cs-CZ" sz="2800" b="1" dirty="0" err="1">
                <a:solidFill>
                  <a:srgbClr val="0070C0"/>
                </a:solidFill>
                <a:sym typeface="Wingdings" panose="05000000000000000000" pitchFamily="2" charset="2"/>
              </a:rPr>
              <a:t>ví</a:t>
            </a:r>
            <a:r>
              <a:rPr lang="cs-CZ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cs-CZ" sz="2800" b="1" dirty="0" err="1">
                <a:solidFill>
                  <a:srgbClr val="0070C0"/>
                </a:solidFill>
                <a:sym typeface="Wingdings" panose="05000000000000000000" pitchFamily="2" charset="2"/>
              </a:rPr>
              <a:t>ví</a:t>
            </a:r>
            <a:r>
              <a:rPr lang="cs-CZ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“	</a:t>
            </a:r>
            <a:r>
              <a:rPr lang="cs-CZ" sz="28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	</a:t>
            </a:r>
            <a:endParaRPr lang="cs-CZ" sz="2800" b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Chtít		„Chci“					</a:t>
            </a:r>
            <a:r>
              <a:rPr lang="cs-CZ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„</a:t>
            </a:r>
            <a:r>
              <a:rPr lang="cs-CZ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Nechci“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Pamatovat	„P“			„Pamatuje“	</a:t>
            </a: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	„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</a:t>
            </a: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“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							„Nepamatuje“</a:t>
            </a:r>
            <a:endParaRPr lang="cs-CZ" sz="2800" b="1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56" y="3150611"/>
            <a:ext cx="3561184" cy="222574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945" y="3138537"/>
            <a:ext cx="2441996" cy="195359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955823"/>
            <a:ext cx="3059832" cy="190217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667" y="4762529"/>
            <a:ext cx="1885950" cy="18859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490" y="2793745"/>
            <a:ext cx="2324100" cy="19716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24" y="4992888"/>
            <a:ext cx="2772816" cy="181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15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6" descr="kresli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3416" y="-15429"/>
            <a:ext cx="3426296" cy="2569722"/>
          </a:xfrm>
        </p:spPr>
      </p:pic>
      <p:pic>
        <p:nvPicPr>
          <p:cNvPr id="5" name="Picture 5" descr="D:\SKOS - 05.11.12\slovesa\běhat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696" y="0"/>
            <a:ext cx="4803304" cy="3512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D:\SKOS - 05.11.12\slovesa\číst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17" y="2204864"/>
            <a:ext cx="2544283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Zástupný symbol pro obsah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31933" y="3341519"/>
            <a:ext cx="2397696" cy="3203305"/>
          </a:xfrm>
          <a:prstGeom prst="rect">
            <a:avLst/>
          </a:prstGeom>
        </p:spPr>
      </p:pic>
      <p:pic>
        <p:nvPicPr>
          <p:cNvPr id="8" name="Zástupný symbol pro obsah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336493"/>
            <a:ext cx="2970486" cy="2970486"/>
          </a:xfrm>
          <a:prstGeom prst="rect">
            <a:avLst/>
          </a:prstGeom>
        </p:spPr>
      </p:pic>
      <p:pic>
        <p:nvPicPr>
          <p:cNvPr id="9" name="Zástupný symbol pro obsah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128" y="4575397"/>
            <a:ext cx="3419872" cy="228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00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 na jména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Hra tichá pošta 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4993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</Words>
  <Application>Microsoft Office PowerPoint</Application>
  <PresentationFormat>Předvádění na obrazovce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Motiv sady Office</vt:lpstr>
      <vt:lpstr>Slovesa 2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2 </dc:title>
  <dc:creator>Kateřina</dc:creator>
  <cp:lastModifiedBy>Mgr. Kateřina Blatná</cp:lastModifiedBy>
  <cp:revision>5</cp:revision>
  <dcterms:created xsi:type="dcterms:W3CDTF">2015-04-02T07:29:28Z</dcterms:created>
  <dcterms:modified xsi:type="dcterms:W3CDTF">2015-04-13T04:43:00Z</dcterms:modified>
</cp:coreProperties>
</file>