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9" r:id="rId3"/>
    <p:sldId id="258" r:id="rId4"/>
    <p:sldId id="256" r:id="rId5"/>
    <p:sldId id="257" r:id="rId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t>4.5.2015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Roční období</a:t>
            </a:r>
            <a:br>
              <a:rPr lang="cs-CZ" dirty="0" smtClean="0"/>
            </a:br>
            <a:r>
              <a:rPr lang="cs-CZ" dirty="0" smtClean="0"/>
              <a:t>měsíce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061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857250"/>
            <a:ext cx="7886700" cy="656400"/>
          </a:xfrm>
        </p:spPr>
        <p:txBody>
          <a:bodyPr>
            <a:normAutofit fontScale="90000"/>
          </a:bodyPr>
          <a:lstStyle/>
          <a:p>
            <a:pPr algn="ctr"/>
            <a:r>
              <a:rPr lang="cs-CZ" b="1" dirty="0" smtClean="0"/>
              <a:t>Roční období (</a:t>
            </a:r>
            <a:r>
              <a:rPr lang="cs-CZ" b="1" dirty="0" err="1" smtClean="0"/>
              <a:t>seasons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year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21" y="1346137"/>
            <a:ext cx="9037622" cy="4654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	JARO	(</a:t>
            </a:r>
            <a:r>
              <a:rPr lang="cs-CZ" sz="2400" b="1" dirty="0" err="1"/>
              <a:t>spring</a:t>
            </a:r>
            <a:r>
              <a:rPr lang="cs-CZ" sz="2400" b="1" dirty="0"/>
              <a:t>)						LÉTO (</a:t>
            </a:r>
            <a:r>
              <a:rPr lang="cs-CZ" sz="2400" b="1" dirty="0" err="1"/>
              <a:t>summer</a:t>
            </a:r>
            <a:r>
              <a:rPr lang="cs-CZ" sz="2400" b="1" dirty="0"/>
              <a:t>)</a:t>
            </a:r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endParaRPr lang="cs-CZ" sz="2400" b="1" dirty="0"/>
          </a:p>
          <a:p>
            <a:pPr marL="0" indent="0">
              <a:buNone/>
            </a:pPr>
            <a:r>
              <a:rPr lang="cs-CZ" sz="2400" b="1" dirty="0"/>
              <a:t>	PODZIM (</a:t>
            </a:r>
            <a:r>
              <a:rPr lang="cs-CZ" sz="2400" b="1" dirty="0" err="1"/>
              <a:t>autumn</a:t>
            </a:r>
            <a:r>
              <a:rPr lang="cs-CZ" sz="2400" b="1" dirty="0"/>
              <a:t>)					ZIMA (</a:t>
            </a:r>
            <a:r>
              <a:rPr lang="cs-CZ" sz="2400" b="1" dirty="0" err="1"/>
              <a:t>winter</a:t>
            </a:r>
            <a:r>
              <a:rPr lang="cs-CZ" sz="2400" b="1" dirty="0"/>
              <a:t>)</a:t>
            </a: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0" y="1656784"/>
            <a:ext cx="2446700" cy="18350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56784"/>
            <a:ext cx="2480649" cy="186048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" y="3833466"/>
            <a:ext cx="2627486" cy="197186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087" y="3827917"/>
            <a:ext cx="2816875" cy="206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05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020212"/>
            <a:ext cx="7886700" cy="48956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/>
              <a:t>LEDEN 		(JANUARY)</a:t>
            </a:r>
          </a:p>
          <a:p>
            <a:pPr marL="0" indent="0">
              <a:buNone/>
            </a:pPr>
            <a:r>
              <a:rPr lang="cs-CZ" sz="2400" b="1" dirty="0"/>
              <a:t>ÚNOR 		(FEBRUARY)</a:t>
            </a:r>
          </a:p>
          <a:p>
            <a:pPr marL="0" indent="0">
              <a:buNone/>
            </a:pPr>
            <a:r>
              <a:rPr lang="cs-CZ" sz="2400" b="1" dirty="0"/>
              <a:t>BŘEZEN 		(MARCH)</a:t>
            </a:r>
          </a:p>
          <a:p>
            <a:pPr marL="0" indent="0">
              <a:buNone/>
            </a:pPr>
            <a:r>
              <a:rPr lang="cs-CZ" sz="2400" b="1" dirty="0"/>
              <a:t>DUBEN 		(APRIL)</a:t>
            </a:r>
          </a:p>
          <a:p>
            <a:pPr marL="0" indent="0">
              <a:buNone/>
            </a:pPr>
            <a:r>
              <a:rPr lang="cs-CZ" sz="2400" b="1" dirty="0"/>
              <a:t>KVĚTEN 		(MAY)</a:t>
            </a:r>
          </a:p>
          <a:p>
            <a:pPr marL="0" indent="0">
              <a:buNone/>
            </a:pPr>
            <a:r>
              <a:rPr lang="cs-CZ" sz="2400" b="1" dirty="0"/>
              <a:t>ČERVEN 		(JUNE)</a:t>
            </a:r>
          </a:p>
          <a:p>
            <a:pPr marL="0" indent="0">
              <a:buNone/>
            </a:pPr>
            <a:r>
              <a:rPr lang="cs-CZ" sz="2400" b="1" dirty="0"/>
              <a:t>ČERVENEC 	(JULY)</a:t>
            </a:r>
          </a:p>
          <a:p>
            <a:pPr marL="0" indent="0">
              <a:buNone/>
            </a:pPr>
            <a:r>
              <a:rPr lang="cs-CZ" sz="2400" b="1" dirty="0"/>
              <a:t>SRPEN 		(AUGUST)</a:t>
            </a:r>
          </a:p>
          <a:p>
            <a:pPr marL="0" indent="0">
              <a:buNone/>
            </a:pPr>
            <a:r>
              <a:rPr lang="cs-CZ" sz="2400" b="1" dirty="0"/>
              <a:t>ZÁŘÍ 			(SEPTEMBER)</a:t>
            </a:r>
          </a:p>
          <a:p>
            <a:pPr marL="0" indent="0">
              <a:buNone/>
            </a:pPr>
            <a:r>
              <a:rPr lang="cs-CZ" sz="2400" b="1" dirty="0"/>
              <a:t>ŘÍJEN	 	(OCTOBER)</a:t>
            </a:r>
          </a:p>
          <a:p>
            <a:pPr marL="0" indent="0">
              <a:buNone/>
            </a:pPr>
            <a:r>
              <a:rPr lang="cs-CZ" sz="2400" b="1" dirty="0"/>
              <a:t>LISTOPAD 		(NOVEMBER)</a:t>
            </a:r>
          </a:p>
          <a:p>
            <a:pPr marL="0" indent="0">
              <a:buNone/>
            </a:pPr>
            <a:r>
              <a:rPr lang="cs-CZ" sz="2400" b="1" dirty="0"/>
              <a:t>PROSINCE 		(DECEMBER)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155018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9379" y="827313"/>
            <a:ext cx="6695036" cy="5173438"/>
          </a:xfrm>
        </p:spPr>
      </p:pic>
      <p:sp>
        <p:nvSpPr>
          <p:cNvPr id="9" name="Obdélník 8"/>
          <p:cNvSpPr/>
          <p:nvPr/>
        </p:nvSpPr>
        <p:spPr>
          <a:xfrm>
            <a:off x="4218177" y="3290500"/>
            <a:ext cx="7566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b="1" dirty="0"/>
              <a:t>(</a:t>
            </a:r>
            <a:r>
              <a:rPr lang="cs-CZ" sz="1350" b="1" dirty="0" err="1"/>
              <a:t>plastic</a:t>
            </a:r>
            <a:r>
              <a:rPr lang="cs-CZ" sz="1350" b="1" dirty="0"/>
              <a:t>)</a:t>
            </a:r>
            <a:endParaRPr lang="cs-CZ" sz="1350" dirty="0"/>
          </a:p>
        </p:txBody>
      </p:sp>
      <p:sp>
        <p:nvSpPr>
          <p:cNvPr id="10" name="Obdélník 9"/>
          <p:cNvSpPr/>
          <p:nvPr/>
        </p:nvSpPr>
        <p:spPr>
          <a:xfrm>
            <a:off x="4218177" y="3290500"/>
            <a:ext cx="75661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350" b="1" dirty="0"/>
              <a:t>(</a:t>
            </a:r>
            <a:r>
              <a:rPr lang="cs-CZ" sz="1350" b="1" dirty="0" err="1"/>
              <a:t>plastic</a:t>
            </a:r>
            <a:r>
              <a:rPr lang="cs-CZ" sz="1350" b="1" dirty="0"/>
              <a:t>)</a:t>
            </a:r>
            <a:endParaRPr lang="cs-CZ" sz="1350" dirty="0"/>
          </a:p>
        </p:txBody>
      </p:sp>
    </p:spTree>
    <p:extLst>
      <p:ext uri="{BB962C8B-B14F-4D97-AF65-F5344CB8AC3E}">
        <p14:creationId xmlns:p14="http://schemas.microsoft.com/office/powerpoint/2010/main" val="289108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 smtClean="0"/>
              <a:t>Narozeniny (</a:t>
            </a:r>
            <a:r>
              <a:rPr lang="cs-CZ" b="1" dirty="0" err="1" smtClean="0"/>
              <a:t>birthday</a:t>
            </a:r>
            <a:r>
              <a:rPr lang="cs-CZ" b="1" dirty="0" smtClean="0"/>
              <a:t>)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3300" b="1" dirty="0"/>
          </a:p>
          <a:p>
            <a:pPr marL="0" indent="0" algn="ctr">
              <a:buNone/>
            </a:pPr>
            <a:r>
              <a:rPr lang="cs-CZ" sz="3300" b="1" dirty="0"/>
              <a:t>Narozeniny + moje + červenec + 1.</a:t>
            </a:r>
          </a:p>
          <a:p>
            <a:pPr marL="0" indent="0" algn="ctr">
              <a:buNone/>
            </a:pPr>
            <a:endParaRPr lang="cs-CZ" sz="3300" b="1" dirty="0"/>
          </a:p>
          <a:p>
            <a:pPr marL="0" indent="0" algn="ctr">
              <a:buNone/>
            </a:pPr>
            <a:r>
              <a:rPr lang="cs-CZ" sz="3300" b="1" dirty="0" err="1"/>
              <a:t>Birthday</a:t>
            </a:r>
            <a:r>
              <a:rPr lang="cs-CZ" sz="3300" b="1" dirty="0"/>
              <a:t> + mine + July + 1st.</a:t>
            </a:r>
            <a:endParaRPr lang="cs-CZ" sz="3300" b="1" dirty="0"/>
          </a:p>
        </p:txBody>
      </p:sp>
    </p:spTree>
    <p:extLst>
      <p:ext uri="{BB962C8B-B14F-4D97-AF65-F5344CB8AC3E}">
        <p14:creationId xmlns:p14="http://schemas.microsoft.com/office/powerpoint/2010/main" val="12629884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Microsoft Office PowerPoint</Application>
  <PresentationFormat>Předvádění na obrazovce (4:3)</PresentationFormat>
  <Paragraphs>27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Calibri</vt:lpstr>
      <vt:lpstr>Motiv sady Office</vt:lpstr>
      <vt:lpstr>Roční období měsíce</vt:lpstr>
      <vt:lpstr>Roční období (seasons of the year)</vt:lpstr>
      <vt:lpstr>Prezentace aplikace PowerPoint</vt:lpstr>
      <vt:lpstr>Prezentace aplikace PowerPoint</vt:lpstr>
      <vt:lpstr>Narozeniny (birthday)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Roční období měsíce</dc:title>
  <dc:creator>Kateřina</dc:creator>
  <cp:lastModifiedBy>Mgr. Kateřina Blatná</cp:lastModifiedBy>
  <cp:revision>1</cp:revision>
  <dcterms:created xsi:type="dcterms:W3CDTF">2015-05-04T04:57:14Z</dcterms:created>
  <dcterms:modified xsi:type="dcterms:W3CDTF">2015-05-04T04:59:15Z</dcterms:modified>
</cp:coreProperties>
</file>