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5: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Overview of Deaf Education in Nigeria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0969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By the end of the lecture, students will be able to:</a:t>
            </a:r>
          </a:p>
          <a:p>
            <a:r>
              <a:rPr lang="en-US" dirty="0" smtClean="0"/>
              <a:t>Explain how deaf education started in Nigeria</a:t>
            </a:r>
          </a:p>
          <a:p>
            <a:r>
              <a:rPr lang="en-US" dirty="0" smtClean="0"/>
              <a:t>Mention individuals who played a role in the development of deaf education in Nigeria</a:t>
            </a:r>
          </a:p>
          <a:p>
            <a:r>
              <a:rPr lang="en-US" dirty="0" smtClean="0"/>
              <a:t> Elucidate the contribution of each of the individuals to the development of deaf education in Nigeria</a:t>
            </a:r>
          </a:p>
          <a:p>
            <a:r>
              <a:rPr lang="en-US" dirty="0" smtClean="0"/>
              <a:t>Mention some facts and figures with respect to deaf people in Nigeria</a:t>
            </a:r>
          </a:p>
          <a:p>
            <a:r>
              <a:rPr lang="en-US" dirty="0" smtClean="0"/>
              <a:t>Exhibit correct signs for question words and some verbs.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7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354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in the development of deaf education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82589"/>
            <a:ext cx="10018713" cy="3908612"/>
          </a:xfrm>
        </p:spPr>
        <p:txBody>
          <a:bodyPr>
            <a:noAutofit/>
          </a:bodyPr>
          <a:lstStyle/>
          <a:p>
            <a:r>
              <a:rPr lang="en-US" dirty="0" smtClean="0"/>
              <a:t>1957: a group of missionaries from the Lutheran Church decided to have social interaction with Deaf people in Lagos under the aegis of “friends of the deaf”</a:t>
            </a:r>
          </a:p>
          <a:p>
            <a:r>
              <a:rPr lang="en-US" dirty="0" smtClean="0"/>
              <a:t>1958: Dr. Andrew Forster, an African-American graduate of Gallaudet University visited Ibadan</a:t>
            </a:r>
            <a:r>
              <a:rPr lang="en-US" dirty="0"/>
              <a:t> </a:t>
            </a:r>
            <a:r>
              <a:rPr lang="en-US" dirty="0" smtClean="0"/>
              <a:t>in Nigeria, and some West African countries on familiarization visits preparatory to his plans to establish deaf Churches in those places</a:t>
            </a:r>
          </a:p>
          <a:p>
            <a:r>
              <a:rPr lang="en-US" dirty="0" smtClean="0"/>
              <a:t>1960: Dr. Forster started a Church school in Ibadan called the Christian Mission for the Deaf</a:t>
            </a:r>
          </a:p>
          <a:p>
            <a:r>
              <a:rPr lang="en-US" dirty="0" smtClean="0"/>
              <a:t>During his visits to nurture the deaf Church, Dr. Forster also persuaded many deaf Nigerians to attend Gallaudet College</a:t>
            </a:r>
          </a:p>
        </p:txBody>
      </p:sp>
    </p:spTree>
    <p:extLst>
      <p:ext uri="{BB962C8B-B14F-4D97-AF65-F5344CB8AC3E}">
        <p14:creationId xmlns:p14="http://schemas.microsoft.com/office/powerpoint/2010/main" val="141655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r>
              <a:rPr lang="en-US" dirty="0" err="1" smtClean="0"/>
              <a:t>contd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1970: a sizeable number of deaf Nigerians were given Government scholarships to study in Gallaudet College</a:t>
            </a:r>
          </a:p>
          <a:p>
            <a:r>
              <a:rPr lang="en-US" dirty="0" smtClean="0"/>
              <a:t>1974: </a:t>
            </a:r>
            <a:r>
              <a:rPr lang="en-US" dirty="0" err="1" smtClean="0"/>
              <a:t>Kwara</a:t>
            </a:r>
            <a:r>
              <a:rPr lang="en-US" dirty="0" smtClean="0"/>
              <a:t> State Schools for the </a:t>
            </a:r>
            <a:r>
              <a:rPr lang="en-US" dirty="0"/>
              <a:t>H</a:t>
            </a:r>
            <a:r>
              <a:rPr lang="en-US" dirty="0" smtClean="0"/>
              <a:t>andicapped was established by a Gallaudet returnee, Mr. Gabriel </a:t>
            </a:r>
            <a:r>
              <a:rPr lang="en-US" dirty="0" err="1" smtClean="0"/>
              <a:t>Adepoju</a:t>
            </a:r>
            <a:endParaRPr lang="en-US" dirty="0" smtClean="0"/>
          </a:p>
          <a:p>
            <a:r>
              <a:rPr lang="en-US" dirty="0" smtClean="0"/>
              <a:t>1974: another Gallaudet returnee, Dr. Pius </a:t>
            </a:r>
            <a:r>
              <a:rPr lang="en-US" dirty="0" err="1" smtClean="0"/>
              <a:t>Mba</a:t>
            </a:r>
            <a:r>
              <a:rPr lang="en-US" dirty="0" smtClean="0"/>
              <a:t>, helped establish the first special education Department in a Nigerian University – University of Ibadan. He became the first deaf Head of Department in a Nigerian University</a:t>
            </a:r>
          </a:p>
          <a:p>
            <a:r>
              <a:rPr lang="en-US" dirty="0" smtClean="0"/>
              <a:t>1977: Plateau School for the Deaf was established by yet another Gallaudet returnee, Mr. Ezekiel Sambo</a:t>
            </a:r>
          </a:p>
          <a:p>
            <a:r>
              <a:rPr lang="en-US" dirty="0" smtClean="0"/>
              <a:t>There are over 50 schools for the deaf in Nigeria at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2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29553"/>
          </a:xfrm>
        </p:spPr>
        <p:txBody>
          <a:bodyPr/>
          <a:lstStyle/>
          <a:p>
            <a:r>
              <a:rPr lang="en-US" dirty="0" smtClean="0"/>
              <a:t>Profile of Deaf people in Nigeria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236" y="2598058"/>
            <a:ext cx="10018713" cy="3904343"/>
          </a:xfrm>
        </p:spPr>
        <p:txBody>
          <a:bodyPr>
            <a:normAutofit/>
          </a:bodyPr>
          <a:lstStyle/>
          <a:p>
            <a:r>
              <a:rPr lang="en-US" dirty="0" smtClean="0"/>
              <a:t>There is an estimated 4 million deaf people in Nigeria at present (a newspaper report called them “a growing army”. Punch newspaper, Feb 5 &amp; 12)</a:t>
            </a:r>
          </a:p>
          <a:p>
            <a:r>
              <a:rPr lang="en-US" dirty="0" smtClean="0"/>
              <a:t>40% of deaf Nigerians have no education. 30% have low education. 30% have some form of education</a:t>
            </a:r>
          </a:p>
          <a:p>
            <a:r>
              <a:rPr lang="en-US" dirty="0" smtClean="0"/>
              <a:t>Deaf Nigerians can be found in works of life, example, Executive arms of government, Judiciary, Education sector, business and NGOS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1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1" y="-1"/>
            <a:ext cx="5088990" cy="5109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4" y="0"/>
            <a:ext cx="6480629" cy="51453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057" y="5370286"/>
            <a:ext cx="375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Andrew Forster: He is the pioneer deaf educator in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Ngieria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839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4170" cy="505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170" y="0"/>
            <a:ext cx="693782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3" y="5225143"/>
            <a:ext cx="4963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Tanko</a:t>
            </a:r>
            <a:r>
              <a:rPr lang="en-US" sz="2800" dirty="0" smtClean="0"/>
              <a:t> </a:t>
            </a:r>
            <a:r>
              <a:rPr lang="en-US" sz="2800" dirty="0" err="1" smtClean="0"/>
              <a:t>Almakura</a:t>
            </a:r>
            <a:r>
              <a:rPr lang="en-US" sz="2800" dirty="0" smtClean="0"/>
              <a:t> is the Governor of </a:t>
            </a:r>
            <a:r>
              <a:rPr lang="en-US" sz="2800" dirty="0" err="1" smtClean="0"/>
              <a:t>Nassarawa</a:t>
            </a:r>
            <a:r>
              <a:rPr lang="en-US" sz="2800" dirty="0" smtClean="0"/>
              <a:t> State in North Central Nigeria.  He is a cochlear implant user. He has a deaf son.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568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205514"/>
          </a:xfrm>
        </p:spPr>
        <p:txBody>
          <a:bodyPr/>
          <a:lstStyle/>
          <a:p>
            <a:r>
              <a:rPr lang="en-US" dirty="0" smtClean="0"/>
              <a:t>7 minutes break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7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43000"/>
          </a:xfrm>
        </p:spPr>
        <p:txBody>
          <a:bodyPr/>
          <a:lstStyle/>
          <a:p>
            <a:r>
              <a:rPr lang="en-US" dirty="0" smtClean="0"/>
              <a:t>ASL practices: ‘</a:t>
            </a:r>
            <a:r>
              <a:rPr lang="en-US" dirty="0" err="1" smtClean="0"/>
              <a:t>wh</a:t>
            </a:r>
            <a:r>
              <a:rPr lang="en-US" dirty="0" smtClean="0"/>
              <a:t>’ questions and 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88457"/>
            <a:ext cx="10018713" cy="3802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                                  when                                  where                              who</a:t>
            </a:r>
          </a:p>
          <a:p>
            <a:r>
              <a:rPr lang="en-US" dirty="0" smtClean="0"/>
              <a:t>Whose                                what’s up?                         </a:t>
            </a:r>
          </a:p>
          <a:p>
            <a:r>
              <a:rPr lang="en-US" dirty="0" smtClean="0"/>
              <a:t>Come                                  go                                         buy                                  sell</a:t>
            </a:r>
          </a:p>
          <a:p>
            <a:r>
              <a:rPr lang="en-US" dirty="0" smtClean="0"/>
              <a:t>Walk                                    run                                       sit                                     stand</a:t>
            </a:r>
          </a:p>
          <a:p>
            <a:r>
              <a:rPr lang="en-US" dirty="0" smtClean="0"/>
              <a:t>work                                    play                                      give                                 take</a:t>
            </a:r>
          </a:p>
          <a:p>
            <a:r>
              <a:rPr lang="en-US" dirty="0" smtClean="0"/>
              <a:t>Laugh                                  cry                                       dance                              rest</a:t>
            </a:r>
          </a:p>
          <a:p>
            <a:r>
              <a:rPr lang="en-US" dirty="0" smtClean="0"/>
              <a:t>Eat                                        sleep                                  teach                               learn</a:t>
            </a:r>
          </a:p>
          <a:p>
            <a:r>
              <a:rPr lang="en-US" dirty="0" smtClean="0"/>
              <a:t>Clean up                             mess up                            cook                                serve</a:t>
            </a:r>
            <a:endParaRPr lang="en-US" dirty="0"/>
          </a:p>
          <a:p>
            <a:r>
              <a:rPr lang="en-US" dirty="0" smtClean="0"/>
              <a:t>Draw                                    paint                                   read                                write</a:t>
            </a:r>
          </a:p>
        </p:txBody>
      </p:sp>
    </p:spTree>
    <p:extLst>
      <p:ext uri="{BB962C8B-B14F-4D97-AF65-F5344CB8AC3E}">
        <p14:creationId xmlns:p14="http://schemas.microsoft.com/office/powerpoint/2010/main" val="4374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164</TotalTime>
  <Words>482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Parallax</vt:lpstr>
      <vt:lpstr>Lecture 5:</vt:lpstr>
      <vt:lpstr>Lecture Objectives:</vt:lpstr>
      <vt:lpstr>Timeline in the development of deaf education in Nigeria</vt:lpstr>
      <vt:lpstr>Timeline contd:</vt:lpstr>
      <vt:lpstr>Profile of Deaf people in Nigeria</vt:lpstr>
      <vt:lpstr>PowerPoint Presentation</vt:lpstr>
      <vt:lpstr>PowerPoint Presentation</vt:lpstr>
      <vt:lpstr>7 minutes break</vt:lpstr>
      <vt:lpstr>ASL practices: ‘wh’ questions and verbs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</dc:title>
  <dc:creator>gordi</dc:creator>
  <cp:lastModifiedBy>gordi</cp:lastModifiedBy>
  <cp:revision>19</cp:revision>
  <dcterms:created xsi:type="dcterms:W3CDTF">2015-03-16T17:31:22Z</dcterms:created>
  <dcterms:modified xsi:type="dcterms:W3CDTF">2015-03-16T20:16:19Z</dcterms:modified>
</cp:coreProperties>
</file>