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10: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        Deaf </a:t>
            </a:r>
            <a:r>
              <a:rPr lang="en-US" sz="4000" dirty="0"/>
              <a:t>associations and clubs in Nigeria</a:t>
            </a:r>
          </a:p>
        </p:txBody>
      </p:sp>
    </p:spTree>
    <p:extLst>
      <p:ext uri="{BB962C8B-B14F-4D97-AF65-F5344CB8AC3E}">
        <p14:creationId xmlns:p14="http://schemas.microsoft.com/office/powerpoint/2010/main" val="12224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47918"/>
            <a:ext cx="10018713" cy="524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ASL Practices: Negations in ASL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755753"/>
              </p:ext>
            </p:extLst>
          </p:nvPr>
        </p:nvGraphicFramePr>
        <p:xfrm>
          <a:off x="793750" y="914400"/>
          <a:ext cx="10709276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638"/>
                <a:gridCol w="53546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Phrases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Yes, I 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I like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I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I understand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I want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What’s up?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Do you have…….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Do you mind……..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No, I don’t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I don’t like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I don’t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I don’t understand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I don’t want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Nothing spoil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I don’t have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 smtClean="0"/>
                        <a:t>I don’t mind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21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In a group of twos, students communicate using phrases and negations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51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417" y="161365"/>
            <a:ext cx="10018713" cy="7261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Nigeria National Association of the Deaf (NNAD)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887506"/>
            <a:ext cx="5792589" cy="5204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18" y="887506"/>
            <a:ext cx="5924282" cy="5970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25988"/>
            <a:ext cx="605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NNAD is the umbrella association of the deaf. It caters to the welfare of deaf people in Nigeria. It is affiliated to the WFD.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2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bcdn-sphotos-b-a.akamaihd.net/hphotos-ak-xfa1/v/t1.0-9/295721_107436792697388_529446406_n.jpg?oh=958e5fe845a5c28c93da87d0532f6b31&amp;oe=55212B7A&amp;__gda__=1432543428_701056608fcf651f18a74326a70b4d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2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18612" y="282388"/>
            <a:ext cx="44733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NNAD regularly organize events aimed at advancing and protecting the rights of deaf Nigerians.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NNAD has a president and he is responsible for the day to day running of the association.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association does not have a registered office at the moment. It functions under the Ministry of Social Welfare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670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42"/>
            <a:ext cx="5753100" cy="4314825"/>
          </a:xfrm>
          <a:prstGeom prst="rect">
            <a:avLst/>
          </a:prstGeom>
        </p:spPr>
      </p:pic>
      <p:pic>
        <p:nvPicPr>
          <p:cNvPr id="5" name="Picture 2" descr="https://scontent-b-vie.xx.fbcdn.net/hphotos-xpa1/v/t1.0-9/10415617_720058084716868_1063177738918865692_n.jpg?oh=60ae976b36163e45364b5129f771fb87&amp;oe=555DC3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3" y="48252"/>
            <a:ext cx="6280597" cy="680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33365"/>
            <a:ext cx="5753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Deaf Afro mime group is a dance troupe which entertains guest during festivals or political rallies in Nigeria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group is an independent association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838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34" y="0"/>
            <a:ext cx="9381565" cy="6855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5153"/>
            <a:ext cx="28104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is also Deaf Women Association. It work in collaboration with the NNAD. The aims of the DWA are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foster unity among deaf women in Nigeria.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Promote deaf culture including sign language.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organize programs of diverse kind to sensitize society on disability.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Exerting influence on the different tiers of </a:t>
            </a:r>
            <a:r>
              <a:rPr lang="en-US" sz="2000" dirty="0" err="1"/>
              <a:t>govt</a:t>
            </a:r>
            <a:r>
              <a:rPr lang="en-US" sz="2000" dirty="0"/>
              <a:t> with d aim of bringing about favorable disability policies and laws.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4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42" y="0"/>
            <a:ext cx="8722658" cy="6715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770" y="389965"/>
            <a:ext cx="30365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deaf women association organizes periodic training of women in:</a:t>
            </a:r>
          </a:p>
          <a:p>
            <a:r>
              <a:rPr lang="en-US" sz="2400" dirty="0"/>
              <a:t>making </a:t>
            </a:r>
            <a:r>
              <a:rPr lang="en-US" sz="2400" dirty="0" err="1"/>
              <a:t>izal</a:t>
            </a:r>
            <a:r>
              <a:rPr lang="en-US" sz="2400" dirty="0"/>
              <a:t>, Dettol, </a:t>
            </a:r>
            <a:r>
              <a:rPr lang="en-US" sz="2400" dirty="0" err="1"/>
              <a:t>menthelatum</a:t>
            </a:r>
            <a:r>
              <a:rPr lang="en-US" sz="2400" dirty="0"/>
              <a:t>, </a:t>
            </a:r>
            <a:r>
              <a:rPr lang="en-US" sz="2400" dirty="0" err="1"/>
              <a:t>harpic</a:t>
            </a:r>
            <a:r>
              <a:rPr lang="en-US" sz="2400" dirty="0"/>
              <a:t> soap Vaseline, beads work </a:t>
            </a:r>
            <a:r>
              <a:rPr lang="en-US" sz="2400" dirty="0" err="1"/>
              <a:t>etc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764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24" y="7812"/>
            <a:ext cx="8870575" cy="6842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42047"/>
            <a:ext cx="34827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DWA also hold period meetings in their respective regions to deliberate on issues affecting deaf women in their areas.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402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Nigeria Deaf Sports Federation (NDSF)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80883"/>
            <a:ext cx="10018713" cy="4110318"/>
          </a:xfrm>
        </p:spPr>
        <p:txBody>
          <a:bodyPr/>
          <a:lstStyle/>
          <a:p>
            <a:r>
              <a:rPr lang="en-US" dirty="0" smtClean="0"/>
              <a:t>There is also the NDSF which oversees deaf sport events in Nigeria</a:t>
            </a:r>
          </a:p>
          <a:p>
            <a:r>
              <a:rPr lang="en-US" dirty="0" smtClean="0"/>
              <a:t>It is assisted by the Federal Ministry of Sports</a:t>
            </a:r>
          </a:p>
          <a:p>
            <a:r>
              <a:rPr lang="en-US" dirty="0" smtClean="0"/>
              <a:t>It is a member of the Deaflympics federation</a:t>
            </a:r>
          </a:p>
          <a:p>
            <a:r>
              <a:rPr lang="en-US" dirty="0" smtClean="0"/>
              <a:t>It organizes sports events for the deaf in Nigeria and select representatives to Deaflympics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5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Time: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</a:t>
            </a:r>
            <a:r>
              <a:rPr lang="en-US" sz="4400" dirty="0" smtClean="0"/>
              <a:t>7 minutes break</a:t>
            </a: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19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205</TotalTime>
  <Words>366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Parallax</vt:lpstr>
      <vt:lpstr>Lecture 10:</vt:lpstr>
      <vt:lpstr>Nigeria National Association of the Deaf (NNAD)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Nigeria Deaf Sports Federation (NDSF)</vt:lpstr>
      <vt:lpstr>Break Time:</vt:lpstr>
      <vt:lpstr>ASL Practices: Negations in ASL</vt:lpstr>
      <vt:lpstr>Group Practices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10:</dc:title>
  <dc:creator>gordi</dc:creator>
  <cp:lastModifiedBy>gordi</cp:lastModifiedBy>
  <cp:revision>10</cp:revision>
  <dcterms:created xsi:type="dcterms:W3CDTF">2015-04-20T09:13:46Z</dcterms:created>
  <dcterms:modified xsi:type="dcterms:W3CDTF">2015-04-20T12:39:09Z</dcterms:modified>
</cp:coreProperties>
</file>