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handoutMasterIdLst>
    <p:handoutMasterId r:id="rId11"/>
  </p:handout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96" y="66"/>
      </p:cViewPr>
      <p:guideLst/>
    </p:cSldViewPr>
  </p:slideViewPr>
  <p:notesTextViewPr>
    <p:cViewPr>
      <p:scale>
        <a:sx n="1" d="1"/>
        <a:sy n="1" d="1"/>
      </p:scale>
      <p:origin x="0" y="0"/>
    </p:cViewPr>
  </p:notesTextViewPr>
  <p:notesViewPr>
    <p:cSldViewPr snapToGrid="0" showGuides="1">
      <p:cViewPr varScale="1">
        <p:scale>
          <a:sx n="91" d="100"/>
          <a:sy n="91" d="100"/>
        </p:scale>
        <p:origin x="367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C970DB-8EE6-4E5B-9CBE-4CA39D1A6EC2}" type="datetimeFigureOut">
              <a:rPr lang="en-US" smtClean="0"/>
              <a:t>3/20/2015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355828-8ECA-4525-A47E-5E299A14B1C7}" type="slidenum">
              <a:rPr lang="en-US" smtClean="0"/>
              <a:t>‹#›</a:t>
            </a:fld>
            <a:endParaRPr lang="en-US" dirty="0"/>
          </a:p>
        </p:txBody>
      </p:sp>
    </p:spTree>
    <p:extLst>
      <p:ext uri="{BB962C8B-B14F-4D97-AF65-F5344CB8AC3E}">
        <p14:creationId xmlns:p14="http://schemas.microsoft.com/office/powerpoint/2010/main" val="34518015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0" y="-638"/>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2171700" y="2386584"/>
            <a:ext cx="9175668" cy="2852928"/>
          </a:xfrm>
        </p:spPr>
        <p:txBody>
          <a:bodyPr anchor="b"/>
          <a:lstStyle>
            <a:lvl1pPr algn="l">
              <a:defRPr sz="60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71700" y="5296060"/>
            <a:ext cx="9175668" cy="1561622"/>
          </a:xfrm>
        </p:spPr>
        <p:txBody>
          <a:bodyPr/>
          <a:lstStyle>
            <a:lvl1pPr marL="0" indent="0" algn="l">
              <a:buNone/>
              <a:defRPr sz="24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DBECBBC-B5FD-4F11-9AC2-5AED2BF7CA3D}" type="slidenum">
              <a:rPr lang="en-US" smtClean="0"/>
              <a:pPr/>
              <a:t>‹#›</a:t>
            </a:fld>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7" name="Picture 16"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29381137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a:off x="-1" y="-2971"/>
            <a:ext cx="12192001" cy="6866062"/>
            <a:chOff x="-1" y="-2971"/>
            <a:chExt cx="12192001" cy="6866062"/>
          </a:xfrm>
        </p:grpSpPr>
        <p:sp>
          <p:nvSpPr>
            <p:cNvPr id="14"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0" name="Rectangle 19"/>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descr="abstract background design"/>
          <p:cNvGrpSpPr/>
          <p:nvPr userDrawn="1"/>
        </p:nvGrpSpPr>
        <p:grpSpPr>
          <a:xfrm>
            <a:off x="-1366" y="-4114"/>
            <a:ext cx="5035003" cy="6865834"/>
            <a:chOff x="-1366" y="-4114"/>
            <a:chExt cx="5035003" cy="6865834"/>
          </a:xfrm>
        </p:grpSpPr>
        <p:sp>
          <p:nvSpPr>
            <p:cNvPr id="9"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1480" y="457200"/>
            <a:ext cx="3483864"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457200"/>
            <a:ext cx="6172200" cy="57133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11480" y="2514184"/>
            <a:ext cx="3703320" cy="3658016"/>
          </a:xfrm>
        </p:spPr>
        <p:txBody>
          <a:bodyPr>
            <a:normAutofit/>
          </a:bodyPr>
          <a:lstStyle>
            <a:lvl1pPr marL="0" indent="0">
              <a:buNone/>
              <a:defRPr sz="14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83478385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gradFill>
          <a:gsLst>
            <a:gs pos="100000">
              <a:schemeClr val="accent3"/>
            </a:gs>
            <a:gs pos="0">
              <a:schemeClr val="accent1"/>
            </a:gs>
          </a:gsLst>
          <a:lin ang="1440000" scaled="0"/>
        </a:gradFill>
        <a:effectLst/>
      </p:bgPr>
    </p:bg>
    <p:spTree>
      <p:nvGrpSpPr>
        <p:cNvPr id="1" name=""/>
        <p:cNvGrpSpPr/>
        <p:nvPr/>
      </p:nvGrpSpPr>
      <p:grpSpPr>
        <a:xfrm>
          <a:off x="0" y="0"/>
          <a:ext cx="0" cy="0"/>
          <a:chOff x="0" y="0"/>
          <a:chExt cx="0" cy="0"/>
        </a:xfrm>
      </p:grpSpPr>
      <p:grpSp>
        <p:nvGrpSpPr>
          <p:cNvPr id="26" name="Group 25"/>
          <p:cNvGrpSpPr/>
          <p:nvPr userDrawn="1"/>
        </p:nvGrpSpPr>
        <p:grpSpPr>
          <a:xfrm>
            <a:off x="-1" y="0"/>
            <a:ext cx="12192001" cy="6858639"/>
            <a:chOff x="-1" y="-1"/>
            <a:chExt cx="12192001" cy="6858639"/>
          </a:xfrm>
        </p:grpSpPr>
        <p:sp>
          <p:nvSpPr>
            <p:cNvPr id="24"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descr="abstract background design"/>
          <p:cNvGrpSpPr/>
          <p:nvPr userDrawn="1"/>
        </p:nvGrpSpPr>
        <p:grpSpPr>
          <a:xfrm>
            <a:off x="4762" y="0"/>
            <a:ext cx="12201526" cy="6858638"/>
            <a:chOff x="0" y="618575"/>
            <a:chExt cx="12201526" cy="6858638"/>
          </a:xfrm>
        </p:grpSpPr>
        <p:sp>
          <p:nvSpPr>
            <p:cNvPr id="27" name="Rectangle 26"/>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Date Placeholder 3"/>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15" name="Freeform 10"/>
          <p:cNvSpPr>
            <a:spLocks/>
          </p:cNvSpPr>
          <p:nvPr userDrawn="1"/>
        </p:nvSpPr>
        <p:spPr bwMode="auto">
          <a:xfrm>
            <a:off x="-1109663" y="28575"/>
            <a:ext cx="14411326" cy="6800850"/>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p:cNvSpPr>
            <a:spLocks/>
          </p:cNvSpPr>
          <p:nvPr userDrawn="1"/>
        </p:nvSpPr>
        <p:spPr bwMode="auto">
          <a:xfrm>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 name="Picture 6" descr="photo of man sitting on an outdoor bench, using a tablet"/>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428"/>
            <a:ext cx="8876190" cy="6857143"/>
          </a:xfrm>
          <a:prstGeom prst="rect">
            <a:avLst/>
          </a:prstGeom>
        </p:spPr>
      </p:pic>
      <p:sp>
        <p:nvSpPr>
          <p:cNvPr id="23" name="Freeform 5" descr="Callout shape"/>
          <p:cNvSpPr>
            <a:spLocks/>
          </p:cNvSpPr>
          <p:nvPr userDrawn="1"/>
        </p:nvSpPr>
        <p:spPr bwMode="auto">
          <a:xfrm>
            <a:off x="6778677" y="356679"/>
            <a:ext cx="4956048" cy="3008376"/>
          </a:xfrm>
          <a:custGeom>
            <a:avLst/>
            <a:gdLst>
              <a:gd name="T0" fmla="*/ 0 w 4338"/>
              <a:gd name="T1" fmla="*/ 0 h 2582"/>
              <a:gd name="T2" fmla="*/ 0 w 4338"/>
              <a:gd name="T3" fmla="*/ 2353 h 2582"/>
              <a:gd name="T4" fmla="*/ 921 w 4338"/>
              <a:gd name="T5" fmla="*/ 2353 h 2582"/>
              <a:gd name="T6" fmla="*/ 1101 w 4338"/>
              <a:gd name="T7" fmla="*/ 2582 h 2582"/>
              <a:gd name="T8" fmla="*/ 1278 w 4338"/>
              <a:gd name="T9" fmla="*/ 2353 h 2582"/>
              <a:gd name="T10" fmla="*/ 4338 w 4338"/>
              <a:gd name="T11" fmla="*/ 2353 h 2582"/>
              <a:gd name="T12" fmla="*/ 4338 w 4338"/>
              <a:gd name="T13" fmla="*/ 0 h 2582"/>
              <a:gd name="T14" fmla="*/ 0 w 4338"/>
              <a:gd name="T15" fmla="*/ 0 h 25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38" h="2582">
                <a:moveTo>
                  <a:pt x="0" y="0"/>
                </a:moveTo>
                <a:lnTo>
                  <a:pt x="0" y="2353"/>
                </a:lnTo>
                <a:lnTo>
                  <a:pt x="921" y="2353"/>
                </a:lnTo>
                <a:lnTo>
                  <a:pt x="1101" y="2582"/>
                </a:lnTo>
                <a:lnTo>
                  <a:pt x="1278" y="2353"/>
                </a:lnTo>
                <a:lnTo>
                  <a:pt x="4338" y="2353"/>
                </a:lnTo>
                <a:lnTo>
                  <a:pt x="4338" y="0"/>
                </a:lnTo>
                <a:lnTo>
                  <a:pt x="0" y="0"/>
                </a:lnTo>
                <a:close/>
              </a:path>
            </a:pathLst>
          </a:custGeom>
          <a:solidFill>
            <a:srgbClr val="FDF6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p:nvPr>
        </p:nvSpPr>
        <p:spPr>
          <a:xfrm>
            <a:off x="6945060" y="1382350"/>
            <a:ext cx="4279434" cy="683787"/>
          </a:xfrm>
        </p:spPr>
        <p:txBody>
          <a:bodyPr anchor="b">
            <a:normAutofit/>
          </a:bodyPr>
          <a:lstStyle>
            <a:lvl1pPr algn="l">
              <a:defRPr sz="2000">
                <a:solidFill>
                  <a:schemeClr val="accent1"/>
                </a:solidFill>
                <a:latin typeface="+mj-lt"/>
              </a:defRPr>
            </a:lvl1pPr>
          </a:lstStyle>
          <a:p>
            <a:r>
              <a:rPr lang="en-US" smtClean="0"/>
              <a:t>Click to edit Master title style</a:t>
            </a:r>
            <a:endParaRPr lang="en-US" dirty="0"/>
          </a:p>
        </p:txBody>
      </p:sp>
      <p:sp>
        <p:nvSpPr>
          <p:cNvPr id="34" name="Text Placeholder 33"/>
          <p:cNvSpPr>
            <a:spLocks noGrp="1"/>
          </p:cNvSpPr>
          <p:nvPr>
            <p:ph type="body" sz="quarter" idx="13" hasCustomPrompt="1"/>
          </p:nvPr>
        </p:nvSpPr>
        <p:spPr>
          <a:xfrm>
            <a:off x="7781982" y="2067295"/>
            <a:ext cx="3549389" cy="955667"/>
          </a:xfrm>
        </p:spPr>
        <p:txBody>
          <a:bodyPr vert="horz" lIns="91440" tIns="45720" rIns="91440" bIns="45720" rtlCol="0" anchor="b">
            <a:noAutofit/>
          </a:bodyPr>
          <a:lstStyle>
            <a:lvl1pPr>
              <a:defRPr lang="en-US" sz="5100" smtClean="0">
                <a:solidFill>
                  <a:schemeClr val="accent1"/>
                </a:solidFill>
                <a:latin typeface="+mj-lt"/>
                <a:ea typeface="+mj-ea"/>
              </a:defRPr>
            </a:lvl1pPr>
            <a:lvl2pPr>
              <a:defRPr lang="en-US" sz="6800" smtClean="0">
                <a:solidFill>
                  <a:schemeClr val="accent1"/>
                </a:solidFill>
                <a:cs typeface="+mn-cs"/>
              </a:defRPr>
            </a:lvl2pPr>
            <a:lvl3pPr>
              <a:defRPr lang="en-US" sz="6800" smtClean="0">
                <a:solidFill>
                  <a:schemeClr val="accent1"/>
                </a:solidFill>
                <a:cs typeface="+mn-cs"/>
              </a:defRPr>
            </a:lvl3pPr>
            <a:lvl4pPr>
              <a:defRPr lang="en-US" sz="6800" smtClean="0">
                <a:solidFill>
                  <a:schemeClr val="accent1"/>
                </a:solidFill>
                <a:cs typeface="+mn-cs"/>
              </a:defRPr>
            </a:lvl4pPr>
            <a:lvl5pPr>
              <a:defRPr lang="en-US" sz="6800">
                <a:solidFill>
                  <a:schemeClr val="accent1"/>
                </a:solidFill>
                <a:cs typeface="+mn-cs"/>
              </a:defRPr>
            </a:lvl5pPr>
          </a:lstStyle>
          <a:p>
            <a:pPr lvl="0">
              <a:spcBef>
                <a:spcPct val="0"/>
              </a:spcBef>
            </a:pPr>
            <a:r>
              <a:rPr lang="en-US" dirty="0" smtClean="0"/>
              <a:t>Slide Title</a:t>
            </a:r>
            <a:endParaRPr lang="en-US" dirty="0"/>
          </a:p>
        </p:txBody>
      </p:sp>
      <p:sp>
        <p:nvSpPr>
          <p:cNvPr id="3" name="Subtitle 2"/>
          <p:cNvSpPr>
            <a:spLocks noGrp="1"/>
          </p:cNvSpPr>
          <p:nvPr>
            <p:ph type="subTitle" idx="1"/>
          </p:nvPr>
        </p:nvSpPr>
        <p:spPr>
          <a:xfrm>
            <a:off x="6904228" y="6209375"/>
            <a:ext cx="4994007" cy="336626"/>
          </a:xfrm>
        </p:spPr>
        <p:txBody>
          <a:bodyPr>
            <a:noAutofit/>
          </a:bodyPr>
          <a:lstStyle>
            <a:lvl1pPr marL="0" indent="0" algn="l">
              <a:buNone/>
              <a:defRPr sz="1800" b="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144398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59524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1613547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5896303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0" indent="0">
              <a:buNone/>
              <a:defRPr b="1"/>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25714070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0">
              <a:schemeClr val="accent1"/>
            </a:gs>
            <a:gs pos="0">
              <a:schemeClr val="accent3"/>
            </a:gs>
          </a:gsLst>
          <a:lin ang="198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flipH="1">
            <a:off x="-1" y="0"/>
            <a:ext cx="12192001" cy="6858639"/>
            <a:chOff x="-1" y="-1"/>
            <a:chExt cx="12192001" cy="6858639"/>
          </a:xfrm>
        </p:grpSpPr>
        <p:sp>
          <p:nvSpPr>
            <p:cNvPr id="15" name="Freeform 19"/>
            <p:cNvSpPr>
              <a:spLocks/>
            </p:cNvSpPr>
            <p:nvPr userDrawn="1"/>
          </p:nvSpPr>
          <p:spPr bwMode="auto">
            <a:xfrm>
              <a:off x="831769" y="-1"/>
              <a:ext cx="10777861" cy="6858639"/>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Lst>
              <a:ahLst/>
              <a:cxnLst>
                <a:cxn ang="0">
                  <a:pos x="T0" y="T1"/>
                </a:cxn>
                <a:cxn ang="0">
                  <a:pos x="T2" y="T3"/>
                </a:cxn>
                <a:cxn ang="0">
                  <a:pos x="T4" y="T5"/>
                </a:cxn>
                <a:cxn ang="0">
                  <a:pos x="T6" y="T7"/>
                </a:cxn>
                <a:cxn ang="0">
                  <a:pos x="T8" y="T9"/>
                </a:cxn>
              </a:cxnLst>
              <a:rect l="0" t="0" r="r" b="b"/>
              <a:pathLst>
                <a:path w="8030" h="5110">
                  <a:moveTo>
                    <a:pt x="3840" y="0"/>
                  </a:moveTo>
                  <a:lnTo>
                    <a:pt x="0" y="0"/>
                  </a:lnTo>
                  <a:lnTo>
                    <a:pt x="6337" y="5110"/>
                  </a:lnTo>
                  <a:lnTo>
                    <a:pt x="8030" y="5110"/>
                  </a:lnTo>
                  <a:lnTo>
                    <a:pt x="3840" y="0"/>
                  </a:lnTo>
                  <a:close/>
                </a:path>
              </a:pathLst>
            </a:custGeom>
            <a:gradFill>
              <a:gsLst>
                <a:gs pos="100000">
                  <a:schemeClr val="accent3">
                    <a:lumMod val="50000"/>
                    <a:alpha val="20000"/>
                  </a:schemeClr>
                </a:gs>
                <a:gs pos="0">
                  <a:schemeClr val="accent2">
                    <a:alpha val="2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userDrawn="1"/>
          </p:nvSpPr>
          <p:spPr bwMode="auto">
            <a:xfrm>
              <a:off x="347084" y="-1"/>
              <a:ext cx="10318828" cy="6858639"/>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close/>
                </a:path>
              </a:pathLst>
            </a:custGeom>
            <a:gradFill>
              <a:gsLst>
                <a:gs pos="100000">
                  <a:schemeClr val="accent1">
                    <a:lumMod val="75000"/>
                    <a:alpha val="30000"/>
                  </a:schemeClr>
                </a:gs>
                <a:gs pos="0">
                  <a:schemeClr val="accent2">
                    <a:alpha val="20000"/>
                  </a:schemeClr>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userDrawn="1"/>
          </p:nvSpPr>
          <p:spPr bwMode="auto">
            <a:xfrm>
              <a:off x="-1" y="398050"/>
              <a:ext cx="12192001" cy="5753528"/>
            </a:xfrm>
            <a:custGeom>
              <a:avLst/>
              <a:gdLst>
                <a:gd name="T0" fmla="*/ 0 w 9078"/>
                <a:gd name="T1" fmla="*/ 0 h 4284"/>
                <a:gd name="T2" fmla="*/ 0 w 9078"/>
                <a:gd name="T3" fmla="*/ 3607 h 4284"/>
                <a:gd name="T4" fmla="*/ 9078 w 9078"/>
                <a:gd name="T5" fmla="*/ 4284 h 4284"/>
                <a:gd name="T6" fmla="*/ 9078 w 9078"/>
                <a:gd name="T7" fmla="*/ 2703 h 4284"/>
                <a:gd name="T8" fmla="*/ 0 w 9078"/>
                <a:gd name="T9" fmla="*/ 0 h 4284"/>
              </a:gdLst>
              <a:ahLst/>
              <a:cxnLst>
                <a:cxn ang="0">
                  <a:pos x="T0" y="T1"/>
                </a:cxn>
                <a:cxn ang="0">
                  <a:pos x="T2" y="T3"/>
                </a:cxn>
                <a:cxn ang="0">
                  <a:pos x="T4" y="T5"/>
                </a:cxn>
                <a:cxn ang="0">
                  <a:pos x="T6" y="T7"/>
                </a:cxn>
                <a:cxn ang="0">
                  <a:pos x="T8" y="T9"/>
                </a:cxn>
              </a:cxnLst>
              <a:rect l="0" t="0" r="r" b="b"/>
              <a:pathLst>
                <a:path w="9078" h="4284">
                  <a:moveTo>
                    <a:pt x="0" y="0"/>
                  </a:moveTo>
                  <a:lnTo>
                    <a:pt x="0" y="3607"/>
                  </a:lnTo>
                  <a:lnTo>
                    <a:pt x="9078" y="4284"/>
                  </a:lnTo>
                  <a:lnTo>
                    <a:pt x="9078" y="2703"/>
                  </a:lnTo>
                  <a:lnTo>
                    <a:pt x="0" y="0"/>
                  </a:lnTo>
                  <a:close/>
                </a:path>
              </a:pathLst>
            </a:custGeom>
            <a:gradFill>
              <a:gsLst>
                <a:gs pos="51800">
                  <a:schemeClr val="accent3">
                    <a:alpha val="30000"/>
                  </a:schemeClr>
                </a:gs>
                <a:gs pos="100000">
                  <a:schemeClr val="accent2">
                    <a:alpha val="10000"/>
                  </a:schemeClr>
                </a:gs>
                <a:gs pos="0">
                  <a:schemeClr val="accent2">
                    <a:alpha val="20000"/>
                  </a:schemeClr>
                </a:gs>
              </a:gsLst>
              <a:lin ang="66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5"/>
            <p:cNvSpPr>
              <a:spLocks/>
            </p:cNvSpPr>
            <p:nvPr userDrawn="1"/>
          </p:nvSpPr>
          <p:spPr bwMode="auto">
            <a:xfrm>
              <a:off x="1447222" y="475725"/>
              <a:ext cx="10744778" cy="6382913"/>
            </a:xfrm>
            <a:custGeom>
              <a:avLst/>
              <a:gdLst>
                <a:gd name="T0" fmla="*/ 7968 w 7968"/>
                <a:gd name="T1" fmla="*/ 0 h 4740"/>
                <a:gd name="T2" fmla="*/ 0 w 7968"/>
                <a:gd name="T3" fmla="*/ 4731 h 4740"/>
                <a:gd name="T4" fmla="*/ 5164 w 7968"/>
                <a:gd name="T5" fmla="*/ 4740 h 4740"/>
                <a:gd name="T6" fmla="*/ 7968 w 7968"/>
                <a:gd name="T7" fmla="*/ 1580 h 4740"/>
                <a:gd name="T8" fmla="*/ 7968 w 7968"/>
                <a:gd name="T9" fmla="*/ 0 h 4740"/>
                <a:gd name="connsiteX0" fmla="*/ 10015 w 10015"/>
                <a:gd name="connsiteY0" fmla="*/ 0 h 10001"/>
                <a:gd name="connsiteX1" fmla="*/ 0 w 10015"/>
                <a:gd name="connsiteY1" fmla="*/ 10001 h 10001"/>
                <a:gd name="connsiteX2" fmla="*/ 6496 w 10015"/>
                <a:gd name="connsiteY2" fmla="*/ 10000 h 10001"/>
                <a:gd name="connsiteX3" fmla="*/ 10015 w 10015"/>
                <a:gd name="connsiteY3" fmla="*/ 3333 h 10001"/>
                <a:gd name="connsiteX4" fmla="*/ 10015 w 10015"/>
                <a:gd name="connsiteY4" fmla="*/ 0 h 10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1">
                  <a:moveTo>
                    <a:pt x="10015" y="0"/>
                  </a:moveTo>
                  <a:lnTo>
                    <a:pt x="0" y="10001"/>
                  </a:lnTo>
                  <a:lnTo>
                    <a:pt x="6496" y="10000"/>
                  </a:lnTo>
                  <a:lnTo>
                    <a:pt x="10015" y="3333"/>
                  </a:lnTo>
                  <a:lnTo>
                    <a:pt x="10015" y="0"/>
                  </a:lnTo>
                  <a:close/>
                </a:path>
              </a:pathLst>
            </a:custGeom>
            <a:gradFill>
              <a:gsLst>
                <a:gs pos="100000">
                  <a:schemeClr val="accent2">
                    <a:alpha val="10000"/>
                  </a:schemeClr>
                </a:gs>
                <a:gs pos="0">
                  <a:schemeClr val="accent2">
                    <a:alpha val="10000"/>
                  </a:schemeClr>
                </a:gs>
              </a:gsLst>
              <a:lin ang="144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9" name="Group 18" descr="abstract background design"/>
          <p:cNvGrpSpPr/>
          <p:nvPr userDrawn="1"/>
        </p:nvGrpSpPr>
        <p:grpSpPr>
          <a:xfrm flipH="1">
            <a:off x="0" y="-638"/>
            <a:ext cx="12201526" cy="6858638"/>
            <a:chOff x="0" y="618575"/>
            <a:chExt cx="12201526" cy="6858638"/>
          </a:xfrm>
        </p:grpSpPr>
        <p:sp>
          <p:nvSpPr>
            <p:cNvPr id="20" name="Rectangle 19"/>
            <p:cNvSpPr/>
            <p:nvPr userDrawn="1"/>
          </p:nvSpPr>
          <p:spPr>
            <a:xfrm>
              <a:off x="0" y="618575"/>
              <a:ext cx="12192000" cy="6858638"/>
            </a:xfrm>
            <a:prstGeom prst="rect">
              <a:avLst/>
            </a:prstGeom>
            <a:gradFill>
              <a:gsLst>
                <a:gs pos="100000">
                  <a:schemeClr val="accent3">
                    <a:alpha val="0"/>
                  </a:schemeClr>
                </a:gs>
                <a:gs pos="0">
                  <a:schemeClr val="accent2">
                    <a:alpha val="5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9526" y="618894"/>
              <a:ext cx="12192000" cy="6858001"/>
            </a:xfrm>
            <a:prstGeom prst="rect">
              <a:avLst/>
            </a:prstGeom>
            <a:gradFill>
              <a:gsLst>
                <a:gs pos="67000">
                  <a:schemeClr val="accent3">
                    <a:alpha val="0"/>
                  </a:schemeClr>
                </a:gs>
                <a:gs pos="0">
                  <a:schemeClr val="accent2">
                    <a:alpha val="2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15"/>
          <p:cNvSpPr>
            <a:spLocks/>
          </p:cNvSpPr>
          <p:nvPr userDrawn="1"/>
        </p:nvSpPr>
        <p:spPr bwMode="auto">
          <a:xfrm flipH="1">
            <a:off x="-3175" y="-627063"/>
            <a:ext cx="12204700" cy="8112126"/>
          </a:xfrm>
          <a:custGeom>
            <a:avLst/>
            <a:gdLst>
              <a:gd name="T0" fmla="*/ 7688 w 7688"/>
              <a:gd name="T1" fmla="*/ 0 h 5110"/>
              <a:gd name="T2" fmla="*/ 5495 w 7688"/>
              <a:gd name="T3" fmla="*/ 0 h 5110"/>
              <a:gd name="T4" fmla="*/ 0 w 7688"/>
              <a:gd name="T5" fmla="*/ 5110 h 5110"/>
              <a:gd name="T6" fmla="*/ 5050 w 7688"/>
              <a:gd name="T7" fmla="*/ 5110 h 5110"/>
              <a:gd name="T8" fmla="*/ 7495 w 7688"/>
              <a:gd name="T9" fmla="*/ 376 h 5110"/>
              <a:gd name="T10" fmla="*/ 7688 w 7688"/>
              <a:gd name="T11" fmla="*/ 0 h 5110"/>
            </a:gdLst>
            <a:ahLst/>
            <a:cxnLst>
              <a:cxn ang="0">
                <a:pos x="T0" y="T1"/>
              </a:cxn>
              <a:cxn ang="0">
                <a:pos x="T2" y="T3"/>
              </a:cxn>
              <a:cxn ang="0">
                <a:pos x="T4" y="T5"/>
              </a:cxn>
              <a:cxn ang="0">
                <a:pos x="T6" y="T7"/>
              </a:cxn>
              <a:cxn ang="0">
                <a:pos x="T8" y="T9"/>
              </a:cxn>
              <a:cxn ang="0">
                <a:pos x="T10" y="T11"/>
              </a:cxn>
            </a:cxnLst>
            <a:rect l="0" t="0" r="r" b="b"/>
            <a:pathLst>
              <a:path w="7688" h="5110">
                <a:moveTo>
                  <a:pt x="7688" y="0"/>
                </a:moveTo>
                <a:lnTo>
                  <a:pt x="5495" y="0"/>
                </a:lnTo>
                <a:lnTo>
                  <a:pt x="0" y="5110"/>
                </a:lnTo>
                <a:lnTo>
                  <a:pt x="5050" y="5110"/>
                </a:lnTo>
                <a:lnTo>
                  <a:pt x="7495" y="376"/>
                </a:lnTo>
                <a:lnTo>
                  <a:pt x="768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2171700" y="2384364"/>
            <a:ext cx="9175668" cy="2852737"/>
          </a:xfrm>
        </p:spPr>
        <p:txBody>
          <a:bodyPr anchor="b"/>
          <a:lstStyle>
            <a:lvl1pPr>
              <a:defRPr sz="6000">
                <a:solidFill>
                  <a:schemeClr val="tx2"/>
                </a:solidFill>
              </a:defRPr>
            </a:lvl1pPr>
          </a:lstStyle>
          <a:p>
            <a:r>
              <a:rPr lang="en-US" smtClean="0"/>
              <a:t>Click to edit Master title style</a:t>
            </a:r>
            <a:endParaRPr lang="en-US" dirty="0"/>
          </a:p>
        </p:txBody>
      </p:sp>
      <p:sp>
        <p:nvSpPr>
          <p:cNvPr id="23" name="Rectangle 22"/>
          <p:cNvSpPr/>
          <p:nvPr userDrawn="1"/>
        </p:nvSpPr>
        <p:spPr>
          <a:xfrm>
            <a:off x="-3175" y="5486400"/>
            <a:ext cx="12204700" cy="137128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2171700" y="5620215"/>
            <a:ext cx="9175668" cy="1237467"/>
          </a:xfrm>
        </p:spPr>
        <p:txBody>
          <a:bodyPr/>
          <a:lstStyle>
            <a:lvl1pPr marL="0" indent="0">
              <a:buNone/>
              <a:defRPr sz="2400" b="0">
                <a:solidFill>
                  <a:schemeClr val="bg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0FFEE5F-65BB-4268-AC17-D19CED90FB82}" type="datetimeFigureOut">
              <a:rPr lang="en-US" smtClean="0"/>
              <a:pPr/>
              <a:t>3/20/2015</a:t>
            </a:fld>
            <a:endParaRPr lang="en-US" dirty="0"/>
          </a:p>
        </p:txBody>
      </p:sp>
      <p:sp>
        <p:nvSpPr>
          <p:cNvPr id="5" name="Footer Placeholder 4"/>
          <p:cNvSpPr>
            <a:spLocks noGrp="1"/>
          </p:cNvSpPr>
          <p:nvPr>
            <p:ph type="ftr" sz="quarter" idx="11"/>
          </p:nvPr>
        </p:nvSpPr>
        <p:spPr>
          <a:xfrm rot="5400000">
            <a:off x="10208348" y="3345599"/>
            <a:ext cx="3417882" cy="365125"/>
          </a:xfrm>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pic>
        <p:nvPicPr>
          <p:cNvPr id="25" name="Picture 24" descr="Office Mix Logo"/>
          <p:cNvPicPr>
            <a:picLocks noChangeAspect="1"/>
          </p:cNvPicPr>
          <p:nvPr userDrawn="1"/>
        </p:nvPicPr>
        <p:blipFill rotWithShape="1">
          <a:blip r:embed="rId2" cstate="print">
            <a:extLst>
              <a:ext uri="{28A0092B-C50C-407E-A947-70E740481C1C}">
                <a14:useLocalDpi xmlns:a14="http://schemas.microsoft.com/office/drawing/2010/main" val="0"/>
              </a:ext>
            </a:extLst>
          </a:blip>
          <a:srcRect r="76197"/>
          <a:stretch/>
        </p:blipFill>
        <p:spPr>
          <a:xfrm>
            <a:off x="868514" y="4100388"/>
            <a:ext cx="1240638" cy="1440426"/>
          </a:xfrm>
          <a:prstGeom prst="rect">
            <a:avLst/>
          </a:prstGeom>
        </p:spPr>
      </p:pic>
    </p:spTree>
    <p:extLst>
      <p:ext uri="{BB962C8B-B14F-4D97-AF65-F5344CB8AC3E}">
        <p14:creationId xmlns:p14="http://schemas.microsoft.com/office/powerpoint/2010/main" val="16477186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136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1302915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90687"/>
            <a:ext cx="5157787"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90687"/>
            <a:ext cx="5183188" cy="814387"/>
          </a:xfrm>
        </p:spPr>
        <p:txBody>
          <a:bodyPr anchor="b"/>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1000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4995155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BECBBC-B5FD-4F11-9AC2-5AED2BF7CA3D}" type="slidenum">
              <a:rPr lang="en-US" smtClean="0"/>
              <a:t>‹#›</a:t>
            </a:fld>
            <a:endParaRPr lang="en-US" dirty="0"/>
          </a:p>
        </p:txBody>
      </p:sp>
    </p:spTree>
    <p:extLst>
      <p:ext uri="{BB962C8B-B14F-4D97-AF65-F5344CB8AC3E}">
        <p14:creationId xmlns:p14="http://schemas.microsoft.com/office/powerpoint/2010/main" val="9674131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userDrawn="1"/>
        </p:nvGrpSpPr>
        <p:grpSpPr>
          <a:xfrm>
            <a:off x="-1" y="-2971"/>
            <a:ext cx="12192001" cy="6866062"/>
            <a:chOff x="-1" y="-2971"/>
            <a:chExt cx="12192001" cy="6866062"/>
          </a:xfrm>
        </p:grpSpPr>
        <p:sp>
          <p:nvSpPr>
            <p:cNvPr id="9"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Rectangle 14"/>
          <p:cNvSpPr/>
          <p:nvPr userDrawn="1"/>
        </p:nvSpPr>
        <p:spPr>
          <a:xfrm>
            <a:off x="0" y="416"/>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descr="abstract background design"/>
          <p:cNvGrpSpPr/>
          <p:nvPr userDrawn="1"/>
        </p:nvGrpSpPr>
        <p:grpSpPr>
          <a:xfrm>
            <a:off x="-1366" y="-4114"/>
            <a:ext cx="5035003" cy="6865834"/>
            <a:chOff x="-1366" y="-4114"/>
            <a:chExt cx="5035003" cy="6865834"/>
          </a:xfrm>
        </p:grpSpPr>
        <p:sp>
          <p:nvSpPr>
            <p:cNvPr id="16" name="Rectangle 1040"/>
            <p:cNvSpPr/>
            <p:nvPr userDrawn="1"/>
          </p:nvSpPr>
          <p:spPr>
            <a:xfrm>
              <a:off x="-1366" y="-2385"/>
              <a:ext cx="5035002" cy="6859550"/>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 name="connsiteX0" fmla="*/ 0 w 12197830"/>
                <a:gd name="connsiteY0" fmla="*/ 0 h 6877450"/>
                <a:gd name="connsiteX1" fmla="*/ 12197830 w 12197830"/>
                <a:gd name="connsiteY1" fmla="*/ 6247021 h 6877450"/>
                <a:gd name="connsiteX2" fmla="*/ 12196119 w 12197830"/>
                <a:gd name="connsiteY2" fmla="*/ 6877450 h 6877450"/>
                <a:gd name="connsiteX3" fmla="*/ 4119 w 12197830"/>
                <a:gd name="connsiteY3" fmla="*/ 6877450 h 6877450"/>
                <a:gd name="connsiteX4" fmla="*/ 0 w 12197830"/>
                <a:gd name="connsiteY4" fmla="*/ 0 h 6877450"/>
                <a:gd name="connsiteX0" fmla="*/ 0 w 12196119"/>
                <a:gd name="connsiteY0" fmla="*/ 1379 h 6878829"/>
                <a:gd name="connsiteX1" fmla="*/ 4996930 w 12196119"/>
                <a:gd name="connsiteY1" fmla="*/ 0 h 6878829"/>
                <a:gd name="connsiteX2" fmla="*/ 12196119 w 12196119"/>
                <a:gd name="connsiteY2" fmla="*/ 6878829 h 6878829"/>
                <a:gd name="connsiteX3" fmla="*/ 4119 w 12196119"/>
                <a:gd name="connsiteY3" fmla="*/ 6878829 h 6878829"/>
                <a:gd name="connsiteX4" fmla="*/ 0 w 12196119"/>
                <a:gd name="connsiteY4" fmla="*/ 1379 h 6878829"/>
                <a:gd name="connsiteX0" fmla="*/ 0 w 5350819"/>
                <a:gd name="connsiteY0" fmla="*/ 1379 h 6878829"/>
                <a:gd name="connsiteX1" fmla="*/ 49969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350819"/>
                <a:gd name="connsiteY0" fmla="*/ 1379 h 6878829"/>
                <a:gd name="connsiteX1" fmla="*/ 4044430 w 5350819"/>
                <a:gd name="connsiteY1" fmla="*/ 0 h 6878829"/>
                <a:gd name="connsiteX2" fmla="*/ 5350819 w 5350819"/>
                <a:gd name="connsiteY2" fmla="*/ 6878829 h 6878829"/>
                <a:gd name="connsiteX3" fmla="*/ 4119 w 5350819"/>
                <a:gd name="connsiteY3" fmla="*/ 6878829 h 6878829"/>
                <a:gd name="connsiteX4" fmla="*/ 0 w 5350819"/>
                <a:gd name="connsiteY4" fmla="*/ 1379 h 6878829"/>
                <a:gd name="connsiteX0" fmla="*/ 0 w 5046019"/>
                <a:gd name="connsiteY0" fmla="*/ 1379 h 6878829"/>
                <a:gd name="connsiteX1" fmla="*/ 4044430 w 5046019"/>
                <a:gd name="connsiteY1" fmla="*/ 0 h 6878829"/>
                <a:gd name="connsiteX2" fmla="*/ 5046019 w 5046019"/>
                <a:gd name="connsiteY2" fmla="*/ 6878829 h 6878829"/>
                <a:gd name="connsiteX3" fmla="*/ 4119 w 5046019"/>
                <a:gd name="connsiteY3" fmla="*/ 6878829 h 6878829"/>
                <a:gd name="connsiteX4" fmla="*/ 0 w 5046019"/>
                <a:gd name="connsiteY4" fmla="*/ 1379 h 6878829"/>
                <a:gd name="connsiteX0" fmla="*/ 0 w 5046019"/>
                <a:gd name="connsiteY0" fmla="*/ 0 h 6877450"/>
                <a:gd name="connsiteX1" fmla="*/ 4052693 w 5046019"/>
                <a:gd name="connsiteY1" fmla="*/ 72985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47185 w 5046019"/>
                <a:gd name="connsiteY1" fmla="*/ 9638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8202 w 5046019"/>
                <a:gd name="connsiteY1" fmla="*/ 64722 h 6877450"/>
                <a:gd name="connsiteX2" fmla="*/ 5046019 w 5046019"/>
                <a:gd name="connsiteY2" fmla="*/ 6877450 h 6877450"/>
                <a:gd name="connsiteX3" fmla="*/ 4119 w 5046019"/>
                <a:gd name="connsiteY3" fmla="*/ 6877450 h 6877450"/>
                <a:gd name="connsiteX4" fmla="*/ 0 w 5046019"/>
                <a:gd name="connsiteY4" fmla="*/ 0 h 6877450"/>
                <a:gd name="connsiteX0" fmla="*/ 0 w 5046019"/>
                <a:gd name="connsiteY0" fmla="*/ 0 h 6877450"/>
                <a:gd name="connsiteX1" fmla="*/ 4052694 w 5046019"/>
                <a:gd name="connsiteY1" fmla="*/ 6884 h 6877450"/>
                <a:gd name="connsiteX2" fmla="*/ 5046019 w 5046019"/>
                <a:gd name="connsiteY2" fmla="*/ 6877450 h 6877450"/>
                <a:gd name="connsiteX3" fmla="*/ 4119 w 5046019"/>
                <a:gd name="connsiteY3" fmla="*/ 6877450 h 6877450"/>
                <a:gd name="connsiteX4" fmla="*/ 0 w 5046019"/>
                <a:gd name="connsiteY4" fmla="*/ 0 h 6877450"/>
                <a:gd name="connsiteX0" fmla="*/ 0 w 5043265"/>
                <a:gd name="connsiteY0" fmla="*/ 31675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31675 h 6870566"/>
                <a:gd name="connsiteX0" fmla="*/ 0 w 5043265"/>
                <a:gd name="connsiteY0" fmla="*/ 1379 h 6870566"/>
                <a:gd name="connsiteX1" fmla="*/ 4049940 w 5043265"/>
                <a:gd name="connsiteY1" fmla="*/ 0 h 6870566"/>
                <a:gd name="connsiteX2" fmla="*/ 5043265 w 5043265"/>
                <a:gd name="connsiteY2" fmla="*/ 6870566 h 6870566"/>
                <a:gd name="connsiteX3" fmla="*/ 1365 w 5043265"/>
                <a:gd name="connsiteY3" fmla="*/ 6870566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83992 w 5043265"/>
                <a:gd name="connsiteY3" fmla="*/ 6843024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4120 w 5043265"/>
                <a:gd name="connsiteY3" fmla="*/ 6859550 h 6870566"/>
                <a:gd name="connsiteX4" fmla="*/ 0 w 5043265"/>
                <a:gd name="connsiteY4" fmla="*/ 1379 h 6870566"/>
                <a:gd name="connsiteX0" fmla="*/ 0 w 5043265"/>
                <a:gd name="connsiteY0" fmla="*/ 1379 h 6870566"/>
                <a:gd name="connsiteX1" fmla="*/ 4049940 w 5043265"/>
                <a:gd name="connsiteY1" fmla="*/ 0 h 6870566"/>
                <a:gd name="connsiteX2" fmla="*/ 5043265 w 5043265"/>
                <a:gd name="connsiteY2" fmla="*/ 6870566 h 6870566"/>
                <a:gd name="connsiteX3" fmla="*/ 1366 w 5043265"/>
                <a:gd name="connsiteY3" fmla="*/ 6859550 h 6870566"/>
                <a:gd name="connsiteX4" fmla="*/ 0 w 5043265"/>
                <a:gd name="connsiteY4" fmla="*/ 1379 h 6870566"/>
                <a:gd name="connsiteX0" fmla="*/ 0 w 5037757"/>
                <a:gd name="connsiteY0" fmla="*/ 1379 h 6859550"/>
                <a:gd name="connsiteX1" fmla="*/ 4049940 w 5037757"/>
                <a:gd name="connsiteY1" fmla="*/ 0 h 6859550"/>
                <a:gd name="connsiteX2" fmla="*/ 5037757 w 5037757"/>
                <a:gd name="connsiteY2" fmla="*/ 6837515 h 6859550"/>
                <a:gd name="connsiteX3" fmla="*/ 1366 w 5037757"/>
                <a:gd name="connsiteY3" fmla="*/ 6859550 h 6859550"/>
                <a:gd name="connsiteX4" fmla="*/ 0 w 5037757"/>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 name="connsiteX0" fmla="*/ 0 w 5035002"/>
                <a:gd name="connsiteY0" fmla="*/ 1379 h 6859550"/>
                <a:gd name="connsiteX1" fmla="*/ 4049940 w 5035002"/>
                <a:gd name="connsiteY1" fmla="*/ 0 h 6859550"/>
                <a:gd name="connsiteX2" fmla="*/ 5035002 w 5035002"/>
                <a:gd name="connsiteY2" fmla="*/ 6859549 h 6859550"/>
                <a:gd name="connsiteX3" fmla="*/ 1366 w 5035002"/>
                <a:gd name="connsiteY3" fmla="*/ 6859550 h 6859550"/>
                <a:gd name="connsiteX4" fmla="*/ 0 w 5035002"/>
                <a:gd name="connsiteY4" fmla="*/ 1379 h 685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5002" h="6859550">
                  <a:moveTo>
                    <a:pt x="0" y="1379"/>
                  </a:moveTo>
                  <a:lnTo>
                    <a:pt x="4049940" y="0"/>
                  </a:lnTo>
                  <a:lnTo>
                    <a:pt x="5035002" y="6859549"/>
                  </a:lnTo>
                  <a:lnTo>
                    <a:pt x="1366" y="6859550"/>
                  </a:lnTo>
                  <a:cubicBezTo>
                    <a:pt x="-7" y="4573493"/>
                    <a:pt x="1373" y="2287436"/>
                    <a:pt x="0" y="1379"/>
                  </a:cubicBez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 name="Freeform 19"/>
            <p:cNvSpPr>
              <a:spLocks/>
            </p:cNvSpPr>
            <p:nvPr userDrawn="1"/>
          </p:nvSpPr>
          <p:spPr bwMode="auto">
            <a:xfrm>
              <a:off x="1" y="-4114"/>
              <a:ext cx="5033636" cy="6862754"/>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6">
                  <a:moveTo>
                    <a:pt x="8033" y="0"/>
                  </a:moveTo>
                  <a:lnTo>
                    <a:pt x="0" y="6"/>
                  </a:lnTo>
                  <a:lnTo>
                    <a:pt x="7892" y="10006"/>
                  </a:lnTo>
                  <a:lnTo>
                    <a:pt x="10000" y="10006"/>
                  </a:lnTo>
                  <a:lnTo>
                    <a:pt x="8033" y="0"/>
                  </a:lnTo>
                  <a:close/>
                </a:path>
              </a:pathLst>
            </a:custGeom>
            <a:gradFill>
              <a:gsLst>
                <a:gs pos="100000">
                  <a:schemeClr val="accent3">
                    <a:alpha val="24000"/>
                  </a:schemeClr>
                </a:gs>
                <a:gs pos="38000">
                  <a:schemeClr val="accent2">
                    <a:alpha val="25000"/>
                  </a:schemeClr>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9"/>
            <p:cNvSpPr>
              <a:spLocks/>
            </p:cNvSpPr>
            <p:nvPr userDrawn="1"/>
          </p:nvSpPr>
          <p:spPr bwMode="auto">
            <a:xfrm flipV="1">
              <a:off x="199" y="-686"/>
              <a:ext cx="3432693" cy="6862406"/>
            </a:xfrm>
            <a:custGeom>
              <a:avLst/>
              <a:gdLst>
                <a:gd name="T0" fmla="*/ 3840 w 8030"/>
                <a:gd name="T1" fmla="*/ 0 h 5110"/>
                <a:gd name="T2" fmla="*/ 0 w 8030"/>
                <a:gd name="T3" fmla="*/ 0 h 5110"/>
                <a:gd name="T4" fmla="*/ 6337 w 8030"/>
                <a:gd name="T5" fmla="*/ 5110 h 5110"/>
                <a:gd name="T6" fmla="*/ 8030 w 8030"/>
                <a:gd name="T7" fmla="*/ 5110 h 5110"/>
                <a:gd name="T8" fmla="*/ 3840 w 8030"/>
                <a:gd name="T9" fmla="*/ 0 h 5110"/>
                <a:gd name="connsiteX0" fmla="*/ 8033 w 10000"/>
                <a:gd name="connsiteY0" fmla="*/ 0 h 10000"/>
                <a:gd name="connsiteX1" fmla="*/ 0 w 10000"/>
                <a:gd name="connsiteY1" fmla="*/ 0 h 10000"/>
                <a:gd name="connsiteX2" fmla="*/ 7892 w 10000"/>
                <a:gd name="connsiteY2" fmla="*/ 10000 h 10000"/>
                <a:gd name="connsiteX3" fmla="*/ 10000 w 10000"/>
                <a:gd name="connsiteY3" fmla="*/ 10000 h 10000"/>
                <a:gd name="connsiteX4" fmla="*/ 8033 w 10000"/>
                <a:gd name="connsiteY4" fmla="*/ 0 h 10000"/>
                <a:gd name="connsiteX0" fmla="*/ 7837 w 10000"/>
                <a:gd name="connsiteY0" fmla="*/ 192 h 10000"/>
                <a:gd name="connsiteX1" fmla="*/ 0 w 10000"/>
                <a:gd name="connsiteY1" fmla="*/ 0 h 10000"/>
                <a:gd name="connsiteX2" fmla="*/ 7892 w 10000"/>
                <a:gd name="connsiteY2" fmla="*/ 10000 h 10000"/>
                <a:gd name="connsiteX3" fmla="*/ 10000 w 10000"/>
                <a:gd name="connsiteY3" fmla="*/ 10000 h 10000"/>
                <a:gd name="connsiteX4" fmla="*/ 7837 w 10000"/>
                <a:gd name="connsiteY4" fmla="*/ 192 h 10000"/>
                <a:gd name="connsiteX0" fmla="*/ 8033 w 10000"/>
                <a:gd name="connsiteY0" fmla="*/ 0 h 10012"/>
                <a:gd name="connsiteX1" fmla="*/ 0 w 10000"/>
                <a:gd name="connsiteY1" fmla="*/ 12 h 10012"/>
                <a:gd name="connsiteX2" fmla="*/ 7892 w 10000"/>
                <a:gd name="connsiteY2" fmla="*/ 10012 h 10012"/>
                <a:gd name="connsiteX3" fmla="*/ 10000 w 10000"/>
                <a:gd name="connsiteY3" fmla="*/ 10012 h 10012"/>
                <a:gd name="connsiteX4" fmla="*/ 8033 w 10000"/>
                <a:gd name="connsiteY4" fmla="*/ 0 h 10012"/>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7892 w 10000"/>
                <a:gd name="connsiteY2" fmla="*/ 10006 h 10006"/>
                <a:gd name="connsiteX3" fmla="*/ 10000 w 10000"/>
                <a:gd name="connsiteY3" fmla="*/ 10006 h 10006"/>
                <a:gd name="connsiteX4" fmla="*/ 8033 w 10000"/>
                <a:gd name="connsiteY4" fmla="*/ 0 h 10006"/>
                <a:gd name="connsiteX0" fmla="*/ 8033 w 10000"/>
                <a:gd name="connsiteY0" fmla="*/ 0 h 10006"/>
                <a:gd name="connsiteX1" fmla="*/ 0 w 10000"/>
                <a:gd name="connsiteY1" fmla="*/ 6 h 10006"/>
                <a:gd name="connsiteX2" fmla="*/ 4757 w 10000"/>
                <a:gd name="connsiteY2" fmla="*/ 10006 h 10006"/>
                <a:gd name="connsiteX3" fmla="*/ 10000 w 10000"/>
                <a:gd name="connsiteY3" fmla="*/ 10006 h 10006"/>
                <a:gd name="connsiteX4" fmla="*/ 8033 w 10000"/>
                <a:gd name="connsiteY4" fmla="*/ 0 h 10006"/>
                <a:gd name="connsiteX0" fmla="*/ 8033 w 8033"/>
                <a:gd name="connsiteY0" fmla="*/ 0 h 10006"/>
                <a:gd name="connsiteX1" fmla="*/ 0 w 8033"/>
                <a:gd name="connsiteY1" fmla="*/ 6 h 10006"/>
                <a:gd name="connsiteX2" fmla="*/ 4757 w 8033"/>
                <a:gd name="connsiteY2" fmla="*/ 10006 h 10006"/>
                <a:gd name="connsiteX3" fmla="*/ 7415 w 8033"/>
                <a:gd name="connsiteY3" fmla="*/ 10006 h 10006"/>
                <a:gd name="connsiteX4" fmla="*/ 8033 w 8033"/>
                <a:gd name="connsiteY4" fmla="*/ 0 h 10006"/>
                <a:gd name="connsiteX0" fmla="*/ 5710 w 9231"/>
                <a:gd name="connsiteY0" fmla="*/ 12 h 9994"/>
                <a:gd name="connsiteX1" fmla="*/ 0 w 9231"/>
                <a:gd name="connsiteY1" fmla="*/ 0 h 9994"/>
                <a:gd name="connsiteX2" fmla="*/ 5922 w 9231"/>
                <a:gd name="connsiteY2" fmla="*/ 9994 h 9994"/>
                <a:gd name="connsiteX3" fmla="*/ 9231 w 9231"/>
                <a:gd name="connsiteY3" fmla="*/ 9994 h 9994"/>
                <a:gd name="connsiteX4" fmla="*/ 5710 w 9231"/>
                <a:gd name="connsiteY4" fmla="*/ 12 h 9994"/>
                <a:gd name="connsiteX0" fmla="*/ 6186 w 10000"/>
                <a:gd name="connsiteY0" fmla="*/ 12 h 10000"/>
                <a:gd name="connsiteX1" fmla="*/ 0 w 10000"/>
                <a:gd name="connsiteY1" fmla="*/ 0 h 10000"/>
                <a:gd name="connsiteX2" fmla="*/ 4575 w 10000"/>
                <a:gd name="connsiteY2" fmla="*/ 10000 h 10000"/>
                <a:gd name="connsiteX3" fmla="*/ 10000 w 10000"/>
                <a:gd name="connsiteY3" fmla="*/ 10000 h 10000"/>
                <a:gd name="connsiteX4" fmla="*/ 6186 w 10000"/>
                <a:gd name="connsiteY4" fmla="*/ 12 h 10000"/>
                <a:gd name="connsiteX0" fmla="*/ 6186 w 7838"/>
                <a:gd name="connsiteY0" fmla="*/ 12 h 10000"/>
                <a:gd name="connsiteX1" fmla="*/ 0 w 7838"/>
                <a:gd name="connsiteY1" fmla="*/ 0 h 10000"/>
                <a:gd name="connsiteX2" fmla="*/ 4575 w 7838"/>
                <a:gd name="connsiteY2" fmla="*/ 10000 h 10000"/>
                <a:gd name="connsiteX3" fmla="*/ 7838 w 7838"/>
                <a:gd name="connsiteY3" fmla="*/ 10000 h 10000"/>
                <a:gd name="connsiteX4" fmla="*/ 6186 w 7838"/>
                <a:gd name="connsiteY4" fmla="*/ 12 h 10000"/>
                <a:gd name="connsiteX0" fmla="*/ 9745 w 10000"/>
                <a:gd name="connsiteY0" fmla="*/ 0 h 10023"/>
                <a:gd name="connsiteX1" fmla="*/ 0 w 10000"/>
                <a:gd name="connsiteY1" fmla="*/ 23 h 10023"/>
                <a:gd name="connsiteX2" fmla="*/ 5837 w 10000"/>
                <a:gd name="connsiteY2" fmla="*/ 10023 h 10023"/>
                <a:gd name="connsiteX3" fmla="*/ 10000 w 10000"/>
                <a:gd name="connsiteY3" fmla="*/ 10023 h 10023"/>
                <a:gd name="connsiteX4" fmla="*/ 9745 w 10000"/>
                <a:gd name="connsiteY4" fmla="*/ 0 h 10023"/>
                <a:gd name="connsiteX0" fmla="*/ 9745 w 11688"/>
                <a:gd name="connsiteY0" fmla="*/ 0 h 10041"/>
                <a:gd name="connsiteX1" fmla="*/ 0 w 11688"/>
                <a:gd name="connsiteY1" fmla="*/ 23 h 10041"/>
                <a:gd name="connsiteX2" fmla="*/ 5837 w 11688"/>
                <a:gd name="connsiteY2" fmla="*/ 10023 h 10041"/>
                <a:gd name="connsiteX3" fmla="*/ 11688 w 11688"/>
                <a:gd name="connsiteY3" fmla="*/ 10041 h 10041"/>
                <a:gd name="connsiteX4" fmla="*/ 9745 w 11688"/>
                <a:gd name="connsiteY4" fmla="*/ 0 h 10041"/>
                <a:gd name="connsiteX0" fmla="*/ 9745 w 11688"/>
                <a:gd name="connsiteY0" fmla="*/ 0 h 10041"/>
                <a:gd name="connsiteX1" fmla="*/ 0 w 11688"/>
                <a:gd name="connsiteY1" fmla="*/ 23 h 10041"/>
                <a:gd name="connsiteX2" fmla="*/ 6990 w 11688"/>
                <a:gd name="connsiteY2" fmla="*/ 10023 h 10041"/>
                <a:gd name="connsiteX3" fmla="*/ 11688 w 11688"/>
                <a:gd name="connsiteY3" fmla="*/ 10041 h 10041"/>
                <a:gd name="connsiteX4" fmla="*/ 9745 w 11688"/>
                <a:gd name="connsiteY4" fmla="*/ 0 h 10041"/>
                <a:gd name="connsiteX0" fmla="*/ 9745 w 11675"/>
                <a:gd name="connsiteY0" fmla="*/ 0 h 10023"/>
                <a:gd name="connsiteX1" fmla="*/ 0 w 11675"/>
                <a:gd name="connsiteY1" fmla="*/ 23 h 10023"/>
                <a:gd name="connsiteX2" fmla="*/ 6990 w 11675"/>
                <a:gd name="connsiteY2" fmla="*/ 10023 h 10023"/>
                <a:gd name="connsiteX3" fmla="*/ 11675 w 11675"/>
                <a:gd name="connsiteY3" fmla="*/ 9950 h 10023"/>
                <a:gd name="connsiteX4" fmla="*/ 9745 w 11675"/>
                <a:gd name="connsiteY4" fmla="*/ 0 h 10023"/>
                <a:gd name="connsiteX0" fmla="*/ 9745 w 11702"/>
                <a:gd name="connsiteY0" fmla="*/ 0 h 10024"/>
                <a:gd name="connsiteX1" fmla="*/ 0 w 11702"/>
                <a:gd name="connsiteY1" fmla="*/ 23 h 10024"/>
                <a:gd name="connsiteX2" fmla="*/ 6990 w 11702"/>
                <a:gd name="connsiteY2" fmla="*/ 10023 h 10024"/>
                <a:gd name="connsiteX3" fmla="*/ 11702 w 11702"/>
                <a:gd name="connsiteY3" fmla="*/ 10024 h 10024"/>
                <a:gd name="connsiteX4" fmla="*/ 9745 w 11702"/>
                <a:gd name="connsiteY4" fmla="*/ 0 h 10024"/>
                <a:gd name="connsiteX0" fmla="*/ 9558 w 11515"/>
                <a:gd name="connsiteY0" fmla="*/ 0 h 10024"/>
                <a:gd name="connsiteX1" fmla="*/ 0 w 11515"/>
                <a:gd name="connsiteY1" fmla="*/ 303 h 10024"/>
                <a:gd name="connsiteX2" fmla="*/ 6803 w 11515"/>
                <a:gd name="connsiteY2" fmla="*/ 10023 h 10024"/>
                <a:gd name="connsiteX3" fmla="*/ 11515 w 11515"/>
                <a:gd name="connsiteY3" fmla="*/ 10024 h 10024"/>
                <a:gd name="connsiteX4" fmla="*/ 9558 w 11515"/>
                <a:gd name="connsiteY4" fmla="*/ 0 h 10024"/>
                <a:gd name="connsiteX0" fmla="*/ 9772 w 11729"/>
                <a:gd name="connsiteY0" fmla="*/ 0 h 10024"/>
                <a:gd name="connsiteX1" fmla="*/ 0 w 11729"/>
                <a:gd name="connsiteY1" fmla="*/ 6 h 10024"/>
                <a:gd name="connsiteX2" fmla="*/ 7017 w 11729"/>
                <a:gd name="connsiteY2" fmla="*/ 10023 h 10024"/>
                <a:gd name="connsiteX3" fmla="*/ 11729 w 11729"/>
                <a:gd name="connsiteY3" fmla="*/ 10024 h 10024"/>
                <a:gd name="connsiteX4" fmla="*/ 9772 w 11729"/>
                <a:gd name="connsiteY4" fmla="*/ 0 h 10024"/>
                <a:gd name="connsiteX0" fmla="*/ 9785 w 11729"/>
                <a:gd name="connsiteY0" fmla="*/ 62 h 10018"/>
                <a:gd name="connsiteX1" fmla="*/ 0 w 11729"/>
                <a:gd name="connsiteY1" fmla="*/ 0 h 10018"/>
                <a:gd name="connsiteX2" fmla="*/ 7017 w 11729"/>
                <a:gd name="connsiteY2" fmla="*/ 10017 h 10018"/>
                <a:gd name="connsiteX3" fmla="*/ 11729 w 11729"/>
                <a:gd name="connsiteY3" fmla="*/ 10018 h 10018"/>
                <a:gd name="connsiteX4" fmla="*/ 9785 w 11729"/>
                <a:gd name="connsiteY4" fmla="*/ 62 h 10018"/>
                <a:gd name="connsiteX0" fmla="*/ 9772 w 11729"/>
                <a:gd name="connsiteY0" fmla="*/ 5 h 10018"/>
                <a:gd name="connsiteX1" fmla="*/ 0 w 11729"/>
                <a:gd name="connsiteY1" fmla="*/ 0 h 10018"/>
                <a:gd name="connsiteX2" fmla="*/ 7017 w 11729"/>
                <a:gd name="connsiteY2" fmla="*/ 10017 h 10018"/>
                <a:gd name="connsiteX3" fmla="*/ 11729 w 11729"/>
                <a:gd name="connsiteY3" fmla="*/ 10018 h 10018"/>
                <a:gd name="connsiteX4" fmla="*/ 9772 w 11729"/>
                <a:gd name="connsiteY4" fmla="*/ 5 h 10018"/>
                <a:gd name="connsiteX0" fmla="*/ 9772 w 11729"/>
                <a:gd name="connsiteY0" fmla="*/ 5 h 10018"/>
                <a:gd name="connsiteX1" fmla="*/ 0 w 11729"/>
                <a:gd name="connsiteY1" fmla="*/ 0 h 10018"/>
                <a:gd name="connsiteX2" fmla="*/ 1064 w 11729"/>
                <a:gd name="connsiteY2" fmla="*/ 1494 h 10018"/>
                <a:gd name="connsiteX3" fmla="*/ 7017 w 11729"/>
                <a:gd name="connsiteY3" fmla="*/ 10017 h 10018"/>
                <a:gd name="connsiteX4" fmla="*/ 11729 w 11729"/>
                <a:gd name="connsiteY4" fmla="*/ 10018 h 10018"/>
                <a:gd name="connsiteX5" fmla="*/ 9772 w 11729"/>
                <a:gd name="connsiteY5" fmla="*/ 5 h 10018"/>
                <a:gd name="connsiteX0" fmla="*/ 9791 w 11748"/>
                <a:gd name="connsiteY0" fmla="*/ 5 h 10018"/>
                <a:gd name="connsiteX1" fmla="*/ 19 w 11748"/>
                <a:gd name="connsiteY1" fmla="*/ 0 h 10018"/>
                <a:gd name="connsiteX2" fmla="*/ 0 w 11748"/>
                <a:gd name="connsiteY2" fmla="*/ 2481 h 10018"/>
                <a:gd name="connsiteX3" fmla="*/ 7036 w 11748"/>
                <a:gd name="connsiteY3" fmla="*/ 10017 h 10018"/>
                <a:gd name="connsiteX4" fmla="*/ 11748 w 11748"/>
                <a:gd name="connsiteY4" fmla="*/ 10018 h 10018"/>
                <a:gd name="connsiteX5" fmla="*/ 9791 w 11748"/>
                <a:gd name="connsiteY5" fmla="*/ 5 h 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8" h="10018">
                  <a:moveTo>
                    <a:pt x="9791" y="5"/>
                  </a:moveTo>
                  <a:lnTo>
                    <a:pt x="19" y="0"/>
                  </a:lnTo>
                  <a:cubicBezTo>
                    <a:pt x="13" y="827"/>
                    <a:pt x="6" y="1654"/>
                    <a:pt x="0" y="2481"/>
                  </a:cubicBezTo>
                  <a:lnTo>
                    <a:pt x="7036" y="10017"/>
                  </a:lnTo>
                  <a:lnTo>
                    <a:pt x="11748" y="10018"/>
                  </a:lnTo>
                  <a:lnTo>
                    <a:pt x="9791" y="5"/>
                  </a:lnTo>
                  <a:close/>
                </a:path>
              </a:pathLst>
            </a:custGeom>
            <a:gradFill>
              <a:gsLst>
                <a:gs pos="100000">
                  <a:schemeClr val="accent3">
                    <a:alpha val="17000"/>
                  </a:schemeClr>
                </a:gs>
                <a:gs pos="38000">
                  <a:schemeClr val="accent2">
                    <a:alpha val="18000"/>
                  </a:schemeClr>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14054" y="457200"/>
            <a:ext cx="3482317" cy="1600200"/>
          </a:xfrm>
        </p:spPr>
        <p:txBody>
          <a:bodyPr anchor="b">
            <a:noAutofit/>
          </a:bodyPr>
          <a:lstStyle>
            <a:lvl1pPr>
              <a:defRPr sz="4400">
                <a:solidFill>
                  <a:schemeClr val="bg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183188" y="457200"/>
            <a:ext cx="6172200" cy="5713358"/>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4055" y="2514183"/>
            <a:ext cx="3703320" cy="3658015"/>
          </a:xfrm>
        </p:spPr>
        <p:txBody>
          <a:bodyPr/>
          <a:lstStyle>
            <a:lvl1pPr marL="0" indent="0">
              <a:buNone/>
              <a:defRPr sz="1600" b="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FFEE5F-65BB-4268-AC17-D19CED90FB82}" type="datetimeFigureOut">
              <a:rPr lang="en-US" smtClean="0"/>
              <a:t>3/20/2015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solidFill>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09054314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bg2"/>
            </a:gs>
            <a:gs pos="0">
              <a:schemeClr val="bg1">
                <a:lumMod val="85000"/>
                <a:alpha val="50000"/>
              </a:schemeClr>
            </a:gs>
          </a:gsLst>
          <a:lin ang="5400000" scaled="0"/>
        </a:gradFill>
        <a:effectLst/>
      </p:bgPr>
    </p:bg>
    <p:spTree>
      <p:nvGrpSpPr>
        <p:cNvPr id="1" name=""/>
        <p:cNvGrpSpPr/>
        <p:nvPr/>
      </p:nvGrpSpPr>
      <p:grpSpPr>
        <a:xfrm>
          <a:off x="0" y="0"/>
          <a:ext cx="0" cy="0"/>
          <a:chOff x="0" y="0"/>
          <a:chExt cx="0" cy="0"/>
        </a:xfrm>
      </p:grpSpPr>
      <p:grpSp>
        <p:nvGrpSpPr>
          <p:cNvPr id="1039" name="Group 1038"/>
          <p:cNvGrpSpPr/>
          <p:nvPr userDrawn="1"/>
        </p:nvGrpSpPr>
        <p:grpSpPr>
          <a:xfrm>
            <a:off x="-1" y="-2971"/>
            <a:ext cx="12192001" cy="6866062"/>
            <a:chOff x="-1" y="-2971"/>
            <a:chExt cx="12192001" cy="6866062"/>
          </a:xfrm>
        </p:grpSpPr>
        <p:sp>
          <p:nvSpPr>
            <p:cNvPr id="1028" name="Freeform 37"/>
            <p:cNvSpPr>
              <a:spLocks/>
            </p:cNvSpPr>
            <p:nvPr userDrawn="1"/>
          </p:nvSpPr>
          <p:spPr bwMode="auto">
            <a:xfrm>
              <a:off x="0" y="-2971"/>
              <a:ext cx="10287000" cy="6866062"/>
            </a:xfrm>
            <a:custGeom>
              <a:avLst/>
              <a:gdLst>
                <a:gd name="T0" fmla="*/ 6663 w 7656"/>
                <a:gd name="T1" fmla="*/ 0 h 5110"/>
                <a:gd name="T2" fmla="*/ 0 w 7656"/>
                <a:gd name="T3" fmla="*/ 5110 h 5110"/>
                <a:gd name="T4" fmla="*/ 4772 w 7656"/>
                <a:gd name="T5" fmla="*/ 5110 h 5110"/>
                <a:gd name="T6" fmla="*/ 7656 w 7656"/>
                <a:gd name="T7" fmla="*/ 0 h 5110"/>
                <a:gd name="T8" fmla="*/ 6663 w 7656"/>
                <a:gd name="T9" fmla="*/ 0 h 5110"/>
              </a:gdLst>
              <a:ahLst/>
              <a:cxnLst>
                <a:cxn ang="0">
                  <a:pos x="T0" y="T1"/>
                </a:cxn>
                <a:cxn ang="0">
                  <a:pos x="T2" y="T3"/>
                </a:cxn>
                <a:cxn ang="0">
                  <a:pos x="T4" y="T5"/>
                </a:cxn>
                <a:cxn ang="0">
                  <a:pos x="T6" y="T7"/>
                </a:cxn>
                <a:cxn ang="0">
                  <a:pos x="T8" y="T9"/>
                </a:cxn>
              </a:cxnLst>
              <a:rect l="0" t="0" r="r" b="b"/>
              <a:pathLst>
                <a:path w="7656" h="5110">
                  <a:moveTo>
                    <a:pt x="6663" y="0"/>
                  </a:moveTo>
                  <a:lnTo>
                    <a:pt x="0" y="5110"/>
                  </a:lnTo>
                  <a:lnTo>
                    <a:pt x="4772" y="5110"/>
                  </a:lnTo>
                  <a:lnTo>
                    <a:pt x="7656" y="0"/>
                  </a:lnTo>
                  <a:lnTo>
                    <a:pt x="6663"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4" name="Freeform 33"/>
            <p:cNvSpPr>
              <a:spLocks/>
            </p:cNvSpPr>
            <p:nvPr userDrawn="1"/>
          </p:nvSpPr>
          <p:spPr bwMode="auto">
            <a:xfrm>
              <a:off x="-1" y="0"/>
              <a:ext cx="5430032" cy="6858000"/>
            </a:xfrm>
            <a:custGeom>
              <a:avLst/>
              <a:gdLst>
                <a:gd name="T0" fmla="*/ 0 w 4046"/>
                <a:gd name="T1" fmla="*/ 0 h 5110"/>
                <a:gd name="T2" fmla="*/ 2437 w 4046"/>
                <a:gd name="T3" fmla="*/ 0 h 5110"/>
                <a:gd name="T4" fmla="*/ 4046 w 4046"/>
                <a:gd name="T5" fmla="*/ 5110 h 5110"/>
                <a:gd name="T6" fmla="*/ 2664 w 4046"/>
                <a:gd name="T7" fmla="*/ 5110 h 5110"/>
                <a:gd name="T8" fmla="*/ 0 w 4046"/>
                <a:gd name="T9" fmla="*/ 0 h 5110"/>
              </a:gdLst>
              <a:ahLst/>
              <a:cxnLst>
                <a:cxn ang="0">
                  <a:pos x="T0" y="T1"/>
                </a:cxn>
                <a:cxn ang="0">
                  <a:pos x="T2" y="T3"/>
                </a:cxn>
                <a:cxn ang="0">
                  <a:pos x="T4" y="T5"/>
                </a:cxn>
                <a:cxn ang="0">
                  <a:pos x="T6" y="T7"/>
                </a:cxn>
                <a:cxn ang="0">
                  <a:pos x="T8" y="T9"/>
                </a:cxn>
              </a:cxnLst>
              <a:rect l="0" t="0" r="r" b="b"/>
              <a:pathLst>
                <a:path w="4046" h="5110">
                  <a:moveTo>
                    <a:pt x="0" y="0"/>
                  </a:moveTo>
                  <a:lnTo>
                    <a:pt x="2437" y="0"/>
                  </a:lnTo>
                  <a:lnTo>
                    <a:pt x="4046" y="5110"/>
                  </a:lnTo>
                  <a:lnTo>
                    <a:pt x="2664"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9"/>
            <p:cNvSpPr>
              <a:spLocks/>
            </p:cNvSpPr>
            <p:nvPr userDrawn="1"/>
          </p:nvSpPr>
          <p:spPr bwMode="auto">
            <a:xfrm>
              <a:off x="1205778" y="-1"/>
              <a:ext cx="10986222" cy="6858001"/>
            </a:xfrm>
            <a:custGeom>
              <a:avLst/>
              <a:gdLst>
                <a:gd name="T0" fmla="*/ 0 w 8186"/>
                <a:gd name="T1" fmla="*/ 0 h 5110"/>
                <a:gd name="T2" fmla="*/ 5278 w 8186"/>
                <a:gd name="T3" fmla="*/ 0 h 5110"/>
                <a:gd name="T4" fmla="*/ 8186 w 8186"/>
                <a:gd name="T5" fmla="*/ 5110 h 5110"/>
                <a:gd name="T6" fmla="*/ 6479 w 8186"/>
                <a:gd name="T7" fmla="*/ 5110 h 5110"/>
                <a:gd name="T8" fmla="*/ 0 w 8186"/>
                <a:gd name="T9" fmla="*/ 0 h 5110"/>
              </a:gdLst>
              <a:ahLst/>
              <a:cxnLst>
                <a:cxn ang="0">
                  <a:pos x="T0" y="T1"/>
                </a:cxn>
                <a:cxn ang="0">
                  <a:pos x="T2" y="T3"/>
                </a:cxn>
                <a:cxn ang="0">
                  <a:pos x="T4" y="T5"/>
                </a:cxn>
                <a:cxn ang="0">
                  <a:pos x="T6" y="T7"/>
                </a:cxn>
                <a:cxn ang="0">
                  <a:pos x="T8" y="T9"/>
                </a:cxn>
              </a:cxnLst>
              <a:rect l="0" t="0" r="r" b="b"/>
              <a:pathLst>
                <a:path w="8186" h="5110">
                  <a:moveTo>
                    <a:pt x="0" y="0"/>
                  </a:moveTo>
                  <a:lnTo>
                    <a:pt x="5278" y="0"/>
                  </a:lnTo>
                  <a:lnTo>
                    <a:pt x="8186" y="5110"/>
                  </a:lnTo>
                  <a:lnTo>
                    <a:pt x="6479" y="5110"/>
                  </a:lnTo>
                  <a:lnTo>
                    <a:pt x="0"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5"/>
            <p:cNvSpPr>
              <a:spLocks/>
            </p:cNvSpPr>
            <p:nvPr userDrawn="1"/>
          </p:nvSpPr>
          <p:spPr bwMode="auto">
            <a:xfrm>
              <a:off x="6996758" y="0"/>
              <a:ext cx="4495800" cy="6858000"/>
            </a:xfrm>
            <a:custGeom>
              <a:avLst/>
              <a:gdLst>
                <a:gd name="T0" fmla="*/ 0 w 2832"/>
                <a:gd name="T1" fmla="*/ 0 h 4320"/>
                <a:gd name="T2" fmla="*/ 526 w 2832"/>
                <a:gd name="T3" fmla="*/ 4320 h 4320"/>
                <a:gd name="T4" fmla="*/ 2015 w 2832"/>
                <a:gd name="T5" fmla="*/ 4320 h 4320"/>
                <a:gd name="T6" fmla="*/ 2832 w 2832"/>
                <a:gd name="T7" fmla="*/ 0 h 4320"/>
                <a:gd name="T8" fmla="*/ 0 w 2832"/>
                <a:gd name="T9" fmla="*/ 0 h 4320"/>
              </a:gdLst>
              <a:ahLst/>
              <a:cxnLst>
                <a:cxn ang="0">
                  <a:pos x="T0" y="T1"/>
                </a:cxn>
                <a:cxn ang="0">
                  <a:pos x="T2" y="T3"/>
                </a:cxn>
                <a:cxn ang="0">
                  <a:pos x="T4" y="T5"/>
                </a:cxn>
                <a:cxn ang="0">
                  <a:pos x="T6" y="T7"/>
                </a:cxn>
                <a:cxn ang="0">
                  <a:pos x="T8" y="T9"/>
                </a:cxn>
              </a:cxnLst>
              <a:rect l="0" t="0" r="r" b="b"/>
              <a:pathLst>
                <a:path w="2832" h="4320">
                  <a:moveTo>
                    <a:pt x="0" y="0"/>
                  </a:moveTo>
                  <a:lnTo>
                    <a:pt x="526" y="4320"/>
                  </a:lnTo>
                  <a:lnTo>
                    <a:pt x="2015" y="4320"/>
                  </a:lnTo>
                  <a:lnTo>
                    <a:pt x="2832" y="0"/>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1"/>
            <p:cNvSpPr>
              <a:spLocks/>
            </p:cNvSpPr>
            <p:nvPr userDrawn="1"/>
          </p:nvSpPr>
          <p:spPr bwMode="auto">
            <a:xfrm>
              <a:off x="2487614" y="-1"/>
              <a:ext cx="6095702" cy="6858001"/>
            </a:xfrm>
            <a:custGeom>
              <a:avLst/>
              <a:gdLst>
                <a:gd name="T0" fmla="*/ 2157 w 4542"/>
                <a:gd name="T1" fmla="*/ 0 h 5110"/>
                <a:gd name="T2" fmla="*/ 1183 w 4542"/>
                <a:gd name="T3" fmla="*/ 0 h 5110"/>
                <a:gd name="T4" fmla="*/ 0 w 4542"/>
                <a:gd name="T5" fmla="*/ 5110 h 5110"/>
                <a:gd name="T6" fmla="*/ 4542 w 4542"/>
                <a:gd name="T7" fmla="*/ 5110 h 5110"/>
                <a:gd name="T8" fmla="*/ 2157 w 4542"/>
                <a:gd name="T9" fmla="*/ 0 h 5110"/>
              </a:gdLst>
              <a:ahLst/>
              <a:cxnLst>
                <a:cxn ang="0">
                  <a:pos x="T0" y="T1"/>
                </a:cxn>
                <a:cxn ang="0">
                  <a:pos x="T2" y="T3"/>
                </a:cxn>
                <a:cxn ang="0">
                  <a:pos x="T4" y="T5"/>
                </a:cxn>
                <a:cxn ang="0">
                  <a:pos x="T6" y="T7"/>
                </a:cxn>
                <a:cxn ang="0">
                  <a:pos x="T8" y="T9"/>
                </a:cxn>
              </a:cxnLst>
              <a:rect l="0" t="0" r="r" b="b"/>
              <a:pathLst>
                <a:path w="4542" h="5110">
                  <a:moveTo>
                    <a:pt x="2157" y="0"/>
                  </a:moveTo>
                  <a:lnTo>
                    <a:pt x="1183" y="0"/>
                  </a:lnTo>
                  <a:lnTo>
                    <a:pt x="0" y="5110"/>
                  </a:lnTo>
                  <a:lnTo>
                    <a:pt x="4542" y="5110"/>
                  </a:lnTo>
                  <a:lnTo>
                    <a:pt x="2157" y="0"/>
                  </a:lnTo>
                  <a:close/>
                </a:path>
              </a:pathLst>
            </a:custGeom>
            <a:gradFill>
              <a:gsLst>
                <a:gs pos="100000">
                  <a:schemeClr val="bg1">
                    <a:alpha val="0"/>
                  </a:schemeClr>
                </a:gs>
                <a:gs pos="0">
                  <a:schemeClr val="bg1">
                    <a:alpha val="5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17"/>
            <p:cNvSpPr>
              <a:spLocks/>
            </p:cNvSpPr>
            <p:nvPr userDrawn="1"/>
          </p:nvSpPr>
          <p:spPr bwMode="auto">
            <a:xfrm>
              <a:off x="-1" y="798700"/>
              <a:ext cx="12192001" cy="4781176"/>
            </a:xfrm>
            <a:custGeom>
              <a:avLst/>
              <a:gdLst>
                <a:gd name="T0" fmla="*/ 0 w 9078"/>
                <a:gd name="T1" fmla="*/ 0 h 3560"/>
                <a:gd name="T2" fmla="*/ 9078 w 9078"/>
                <a:gd name="T3" fmla="*/ 672 h 3560"/>
                <a:gd name="T4" fmla="*/ 9078 w 9078"/>
                <a:gd name="T5" fmla="*/ 3560 h 3560"/>
                <a:gd name="T6" fmla="*/ 0 w 9078"/>
                <a:gd name="T7" fmla="*/ 985 h 3560"/>
                <a:gd name="T8" fmla="*/ 0 w 9078"/>
                <a:gd name="T9" fmla="*/ 0 h 3560"/>
              </a:gdLst>
              <a:ahLst/>
              <a:cxnLst>
                <a:cxn ang="0">
                  <a:pos x="T0" y="T1"/>
                </a:cxn>
                <a:cxn ang="0">
                  <a:pos x="T2" y="T3"/>
                </a:cxn>
                <a:cxn ang="0">
                  <a:pos x="T4" y="T5"/>
                </a:cxn>
                <a:cxn ang="0">
                  <a:pos x="T6" y="T7"/>
                </a:cxn>
                <a:cxn ang="0">
                  <a:pos x="T8" y="T9"/>
                </a:cxn>
              </a:cxnLst>
              <a:rect l="0" t="0" r="r" b="b"/>
              <a:pathLst>
                <a:path w="9078" h="3560">
                  <a:moveTo>
                    <a:pt x="0" y="0"/>
                  </a:moveTo>
                  <a:lnTo>
                    <a:pt x="9078" y="672"/>
                  </a:lnTo>
                  <a:lnTo>
                    <a:pt x="9078" y="3560"/>
                  </a:lnTo>
                  <a:lnTo>
                    <a:pt x="0" y="985"/>
                  </a:lnTo>
                  <a:lnTo>
                    <a:pt x="0" y="0"/>
                  </a:lnTo>
                  <a:close/>
                </a:path>
              </a:pathLst>
            </a:custGeom>
            <a:gradFill>
              <a:gsLst>
                <a:gs pos="100000">
                  <a:schemeClr val="bg1">
                    <a:alpha val="0"/>
                  </a:schemeClr>
                </a:gs>
                <a:gs pos="0">
                  <a:schemeClr val="bg1">
                    <a:alpha val="40000"/>
                  </a:schemeClr>
                </a:gs>
              </a:gsLst>
              <a:lin ang="5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38" name="Rectangle 1037"/>
          <p:cNvSpPr/>
          <p:nvPr userDrawn="1"/>
        </p:nvSpPr>
        <p:spPr>
          <a:xfrm>
            <a:off x="0" y="-5092"/>
            <a:ext cx="12192000" cy="6858000"/>
          </a:xfrm>
          <a:prstGeom prst="rect">
            <a:avLst/>
          </a:prstGeom>
          <a:gradFill>
            <a:gsLst>
              <a:gs pos="100000">
                <a:schemeClr val="bg1">
                  <a:alpha val="0"/>
                </a:schemeClr>
              </a:gs>
              <a:gs pos="0">
                <a:schemeClr val="bg1">
                  <a:lumMod val="75000"/>
                  <a:alpha val="2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41" name="Rectangle 1040" descr="background shape"/>
          <p:cNvSpPr/>
          <p:nvPr userDrawn="1"/>
        </p:nvSpPr>
        <p:spPr>
          <a:xfrm>
            <a:off x="-4119" y="6237752"/>
            <a:ext cx="12197830" cy="630429"/>
          </a:xfrm>
          <a:custGeom>
            <a:avLst/>
            <a:gdLst>
              <a:gd name="connsiteX0" fmla="*/ 0 w 12192000"/>
              <a:gd name="connsiteY0" fmla="*/ 0 h 556282"/>
              <a:gd name="connsiteX1" fmla="*/ 12192000 w 12192000"/>
              <a:gd name="connsiteY1" fmla="*/ 0 h 556282"/>
              <a:gd name="connsiteX2" fmla="*/ 12192000 w 12192000"/>
              <a:gd name="connsiteY2" fmla="*/ 556282 h 556282"/>
              <a:gd name="connsiteX3" fmla="*/ 0 w 12192000"/>
              <a:gd name="connsiteY3" fmla="*/ 556282 h 556282"/>
              <a:gd name="connsiteX4" fmla="*/ 0 w 12192000"/>
              <a:gd name="connsiteY4" fmla="*/ 0 h 556282"/>
              <a:gd name="connsiteX0" fmla="*/ 0 w 12206068"/>
              <a:gd name="connsiteY0" fmla="*/ 1026941 h 1583223"/>
              <a:gd name="connsiteX1" fmla="*/ 12206068 w 12206068"/>
              <a:gd name="connsiteY1" fmla="*/ 0 h 1583223"/>
              <a:gd name="connsiteX2" fmla="*/ 12192000 w 12206068"/>
              <a:gd name="connsiteY2" fmla="*/ 1583223 h 1583223"/>
              <a:gd name="connsiteX3" fmla="*/ 0 w 12206068"/>
              <a:gd name="connsiteY3" fmla="*/ 1583223 h 1583223"/>
              <a:gd name="connsiteX4" fmla="*/ 0 w 12206068"/>
              <a:gd name="connsiteY4" fmla="*/ 1026941 h 1583223"/>
              <a:gd name="connsiteX0" fmla="*/ 0 w 12192000"/>
              <a:gd name="connsiteY0" fmla="*/ 34281 h 590563"/>
              <a:gd name="connsiteX1" fmla="*/ 12086619 w 12192000"/>
              <a:gd name="connsiteY1" fmla="*/ 0 h 590563"/>
              <a:gd name="connsiteX2" fmla="*/ 12192000 w 12192000"/>
              <a:gd name="connsiteY2" fmla="*/ 590563 h 590563"/>
              <a:gd name="connsiteX3" fmla="*/ 0 w 12192000"/>
              <a:gd name="connsiteY3" fmla="*/ 590563 h 590563"/>
              <a:gd name="connsiteX4" fmla="*/ 0 w 12192000"/>
              <a:gd name="connsiteY4" fmla="*/ 34281 h 590563"/>
              <a:gd name="connsiteX0" fmla="*/ 0 w 12193711"/>
              <a:gd name="connsiteY0" fmla="*/ 244346 h 800628"/>
              <a:gd name="connsiteX1" fmla="*/ 12193711 w 12193711"/>
              <a:gd name="connsiteY1" fmla="*/ 0 h 800628"/>
              <a:gd name="connsiteX2" fmla="*/ 12192000 w 12193711"/>
              <a:gd name="connsiteY2" fmla="*/ 800628 h 800628"/>
              <a:gd name="connsiteX3" fmla="*/ 0 w 12193711"/>
              <a:gd name="connsiteY3" fmla="*/ 800628 h 800628"/>
              <a:gd name="connsiteX4" fmla="*/ 0 w 12193711"/>
              <a:gd name="connsiteY4" fmla="*/ 244346 h 800628"/>
              <a:gd name="connsiteX0" fmla="*/ 98854 w 12193711"/>
              <a:gd name="connsiteY0" fmla="*/ 577978 h 800628"/>
              <a:gd name="connsiteX1" fmla="*/ 12193711 w 12193711"/>
              <a:gd name="connsiteY1" fmla="*/ 0 h 800628"/>
              <a:gd name="connsiteX2" fmla="*/ 12192000 w 12193711"/>
              <a:gd name="connsiteY2" fmla="*/ 800628 h 800628"/>
              <a:gd name="connsiteX3" fmla="*/ 0 w 12193711"/>
              <a:gd name="connsiteY3" fmla="*/ 800628 h 800628"/>
              <a:gd name="connsiteX4" fmla="*/ 98854 w 12193711"/>
              <a:gd name="connsiteY4" fmla="*/ 577978 h 800628"/>
              <a:gd name="connsiteX0" fmla="*/ 4119 w 12193711"/>
              <a:gd name="connsiteY0" fmla="*/ 606811 h 800628"/>
              <a:gd name="connsiteX1" fmla="*/ 12193711 w 12193711"/>
              <a:gd name="connsiteY1" fmla="*/ 0 h 800628"/>
              <a:gd name="connsiteX2" fmla="*/ 12192000 w 12193711"/>
              <a:gd name="connsiteY2" fmla="*/ 800628 h 800628"/>
              <a:gd name="connsiteX3" fmla="*/ 0 w 12193711"/>
              <a:gd name="connsiteY3" fmla="*/ 800628 h 800628"/>
              <a:gd name="connsiteX4" fmla="*/ 4119 w 12193711"/>
              <a:gd name="connsiteY4" fmla="*/ 606811 h 800628"/>
              <a:gd name="connsiteX0" fmla="*/ 135924 w 12193711"/>
              <a:gd name="connsiteY0" fmla="*/ 590335 h 800628"/>
              <a:gd name="connsiteX1" fmla="*/ 12193711 w 12193711"/>
              <a:gd name="connsiteY1" fmla="*/ 0 h 800628"/>
              <a:gd name="connsiteX2" fmla="*/ 12192000 w 12193711"/>
              <a:gd name="connsiteY2" fmla="*/ 800628 h 800628"/>
              <a:gd name="connsiteX3" fmla="*/ 0 w 12193711"/>
              <a:gd name="connsiteY3" fmla="*/ 800628 h 800628"/>
              <a:gd name="connsiteX4" fmla="*/ 135924 w 12193711"/>
              <a:gd name="connsiteY4" fmla="*/ 590335 h 800628"/>
              <a:gd name="connsiteX0" fmla="*/ 0 w 12197830"/>
              <a:gd name="connsiteY0" fmla="*/ 577978 h 800628"/>
              <a:gd name="connsiteX1" fmla="*/ 12197830 w 12197830"/>
              <a:gd name="connsiteY1" fmla="*/ 0 h 800628"/>
              <a:gd name="connsiteX2" fmla="*/ 12196119 w 12197830"/>
              <a:gd name="connsiteY2" fmla="*/ 800628 h 800628"/>
              <a:gd name="connsiteX3" fmla="*/ 4119 w 12197830"/>
              <a:gd name="connsiteY3" fmla="*/ 800628 h 800628"/>
              <a:gd name="connsiteX4" fmla="*/ 0 w 12197830"/>
              <a:gd name="connsiteY4" fmla="*/ 577978 h 800628"/>
              <a:gd name="connsiteX0" fmla="*/ 0 w 12196127"/>
              <a:gd name="connsiteY0" fmla="*/ 414454 h 637104"/>
              <a:gd name="connsiteX1" fmla="*/ 12167795 w 12196127"/>
              <a:gd name="connsiteY1" fmla="*/ 0 h 637104"/>
              <a:gd name="connsiteX2" fmla="*/ 12196119 w 12196127"/>
              <a:gd name="connsiteY2" fmla="*/ 637104 h 637104"/>
              <a:gd name="connsiteX3" fmla="*/ 4119 w 12196127"/>
              <a:gd name="connsiteY3" fmla="*/ 637104 h 637104"/>
              <a:gd name="connsiteX4" fmla="*/ 0 w 12196127"/>
              <a:gd name="connsiteY4" fmla="*/ 414454 h 637104"/>
              <a:gd name="connsiteX0" fmla="*/ 0 w 12196196"/>
              <a:gd name="connsiteY0" fmla="*/ 411116 h 633766"/>
              <a:gd name="connsiteX1" fmla="*/ 12194493 w 12196196"/>
              <a:gd name="connsiteY1" fmla="*/ 0 h 633766"/>
              <a:gd name="connsiteX2" fmla="*/ 12196119 w 12196196"/>
              <a:gd name="connsiteY2" fmla="*/ 633766 h 633766"/>
              <a:gd name="connsiteX3" fmla="*/ 4119 w 12196196"/>
              <a:gd name="connsiteY3" fmla="*/ 633766 h 633766"/>
              <a:gd name="connsiteX4" fmla="*/ 0 w 12196196"/>
              <a:gd name="connsiteY4" fmla="*/ 411116 h 633766"/>
              <a:gd name="connsiteX0" fmla="*/ 0 w 12196123"/>
              <a:gd name="connsiteY0" fmla="*/ 374407 h 597057"/>
              <a:gd name="connsiteX1" fmla="*/ 12147772 w 12196123"/>
              <a:gd name="connsiteY1" fmla="*/ 0 h 597057"/>
              <a:gd name="connsiteX2" fmla="*/ 12196119 w 12196123"/>
              <a:gd name="connsiteY2" fmla="*/ 597057 h 597057"/>
              <a:gd name="connsiteX3" fmla="*/ 4119 w 12196123"/>
              <a:gd name="connsiteY3" fmla="*/ 597057 h 597057"/>
              <a:gd name="connsiteX4" fmla="*/ 0 w 12196123"/>
              <a:gd name="connsiteY4" fmla="*/ 374407 h 597057"/>
              <a:gd name="connsiteX0" fmla="*/ 0 w 12196196"/>
              <a:gd name="connsiteY0" fmla="*/ 404442 h 627092"/>
              <a:gd name="connsiteX1" fmla="*/ 12194493 w 12196196"/>
              <a:gd name="connsiteY1" fmla="*/ 0 h 627092"/>
              <a:gd name="connsiteX2" fmla="*/ 12196119 w 12196196"/>
              <a:gd name="connsiteY2" fmla="*/ 627092 h 627092"/>
              <a:gd name="connsiteX3" fmla="*/ 4119 w 12196196"/>
              <a:gd name="connsiteY3" fmla="*/ 627092 h 627092"/>
              <a:gd name="connsiteX4" fmla="*/ 0 w 12196196"/>
              <a:gd name="connsiteY4" fmla="*/ 404442 h 627092"/>
              <a:gd name="connsiteX0" fmla="*/ 0 w 12196123"/>
              <a:gd name="connsiteY0" fmla="*/ 391093 h 613743"/>
              <a:gd name="connsiteX1" fmla="*/ 12141097 w 12196123"/>
              <a:gd name="connsiteY1" fmla="*/ 0 h 613743"/>
              <a:gd name="connsiteX2" fmla="*/ 12196119 w 12196123"/>
              <a:gd name="connsiteY2" fmla="*/ 613743 h 613743"/>
              <a:gd name="connsiteX3" fmla="*/ 4119 w 12196123"/>
              <a:gd name="connsiteY3" fmla="*/ 613743 h 613743"/>
              <a:gd name="connsiteX4" fmla="*/ 0 w 12196123"/>
              <a:gd name="connsiteY4" fmla="*/ 391093 h 613743"/>
              <a:gd name="connsiteX0" fmla="*/ 0 w 12197830"/>
              <a:gd name="connsiteY0" fmla="*/ 407779 h 630429"/>
              <a:gd name="connsiteX1" fmla="*/ 12197830 w 12197830"/>
              <a:gd name="connsiteY1" fmla="*/ 0 h 630429"/>
              <a:gd name="connsiteX2" fmla="*/ 12196119 w 12197830"/>
              <a:gd name="connsiteY2" fmla="*/ 630429 h 630429"/>
              <a:gd name="connsiteX3" fmla="*/ 4119 w 12197830"/>
              <a:gd name="connsiteY3" fmla="*/ 630429 h 630429"/>
              <a:gd name="connsiteX4" fmla="*/ 0 w 12197830"/>
              <a:gd name="connsiteY4" fmla="*/ 407779 h 630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7830" h="630429">
                <a:moveTo>
                  <a:pt x="0" y="407779"/>
                </a:moveTo>
                <a:lnTo>
                  <a:pt x="12197830" y="0"/>
                </a:lnTo>
                <a:cubicBezTo>
                  <a:pt x="12197260" y="266876"/>
                  <a:pt x="12196689" y="363553"/>
                  <a:pt x="12196119" y="630429"/>
                </a:cubicBezTo>
                <a:lnTo>
                  <a:pt x="4119" y="630429"/>
                </a:lnTo>
                <a:lnTo>
                  <a:pt x="0" y="407779"/>
                </a:lnTo>
                <a:close/>
              </a:path>
            </a:pathLst>
          </a:custGeom>
          <a:gradFill>
            <a:gsLst>
              <a:gs pos="100000">
                <a:schemeClr val="accent3">
                  <a:alpha val="95000"/>
                </a:schemeClr>
              </a:gs>
              <a:gs pos="0">
                <a:schemeClr val="accent1">
                  <a:alpha val="80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Date Placeholder 3"/>
          <p:cNvSpPr>
            <a:spLocks noGrp="1"/>
          </p:cNvSpPr>
          <p:nvPr>
            <p:ph type="dt" sz="half" idx="2"/>
          </p:nvPr>
        </p:nvSpPr>
        <p:spPr>
          <a:xfrm rot="5400000">
            <a:off x="11235763" y="843711"/>
            <a:ext cx="1328829"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fld id="{90FFEE5F-65BB-4268-AC17-D19CED90FB82}" type="datetimeFigureOut">
              <a:rPr lang="en-US" smtClean="0"/>
              <a:pPr/>
              <a:t>3/20/2015</a:t>
            </a:fld>
            <a:endParaRPr lang="en-US" dirty="0"/>
          </a:p>
        </p:txBody>
      </p:sp>
      <p:sp>
        <p:nvSpPr>
          <p:cNvPr id="5" name="Footer Placeholder 4"/>
          <p:cNvSpPr>
            <a:spLocks noGrp="1"/>
          </p:cNvSpPr>
          <p:nvPr>
            <p:ph type="ftr" sz="quarter" idx="3"/>
          </p:nvPr>
        </p:nvSpPr>
        <p:spPr>
          <a:xfrm rot="5400000">
            <a:off x="9741620" y="3812327"/>
            <a:ext cx="4351338" cy="365125"/>
          </a:xfrm>
          <a:prstGeom prst="rect">
            <a:avLst/>
          </a:prstGeom>
        </p:spPr>
        <p:txBody>
          <a:bodyPr vert="horz" lIns="91440" tIns="45720" rIns="91440" bIns="45720" rtlCol="0" anchor="t"/>
          <a:lstStyle>
            <a:lvl1pPr algn="l">
              <a:defRPr sz="1200">
                <a:solidFill>
                  <a:schemeClr val="tx1">
                    <a:lumMod val="50000"/>
                    <a:lumOff val="50000"/>
                  </a:schemeClr>
                </a:solidFill>
                <a:latin typeface="Segoe UI" panose="020B0502040204020203" pitchFamily="34" charset="0"/>
                <a:cs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11118350" y="6370474"/>
            <a:ext cx="981502" cy="365125"/>
          </a:xfrm>
          <a:prstGeom prst="rect">
            <a:avLst/>
          </a:prstGeom>
        </p:spPr>
        <p:txBody>
          <a:bodyPr vert="horz" lIns="91440" tIns="45720" rIns="91440" bIns="45720" rtlCol="0" anchor="ctr"/>
          <a:lstStyle>
            <a:lvl1pPr algn="r">
              <a:defRPr sz="2000">
                <a:solidFill>
                  <a:schemeClr val="bg2"/>
                </a:solidFill>
                <a:latin typeface="Segoe UI" panose="020B0502040204020203" pitchFamily="34" charset="0"/>
                <a:cs typeface="Segoe UI" panose="020B0502040204020203" pitchFamily="34" charset="0"/>
              </a:defRPr>
            </a:lvl1pPr>
          </a:lstStyle>
          <a:p>
            <a:fld id="{7DBECBBC-B5FD-4F11-9AC2-5AED2BF7CA3D}" type="slidenum">
              <a:rPr lang="en-US" smtClean="0"/>
              <a:pPr/>
              <a:t>‹#›</a:t>
            </a:fld>
            <a:endParaRPr lang="en-US" dirty="0"/>
          </a:p>
        </p:txBody>
      </p:sp>
    </p:spTree>
    <p:extLst>
      <p:ext uri="{BB962C8B-B14F-4D97-AF65-F5344CB8AC3E}">
        <p14:creationId xmlns:p14="http://schemas.microsoft.com/office/powerpoint/2010/main" val="1395078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2" r:id="rId11"/>
    <p:sldLayoutId id="2147483658" r:id="rId12"/>
    <p:sldLayoutId id="2147483659"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mj-lt"/>
          <a:ea typeface="+mj-ea"/>
          <a:cs typeface="Segoe UI" panose="020B0502040204020203" pitchFamily="34" charset="0"/>
        </a:defRPr>
      </a:lvl1pPr>
    </p:titleStyle>
    <p:bodyStyle>
      <a:lvl1pPr marL="0"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defRPr sz="2400" b="1" kern="1200">
          <a:solidFill>
            <a:schemeClr val="tx1">
              <a:lumMod val="75000"/>
              <a:lumOff val="25000"/>
            </a:schemeClr>
          </a:solidFill>
          <a:latin typeface="+mn-lt"/>
          <a:ea typeface="+mn-ea"/>
          <a:cs typeface="Segoe UI" panose="020B0502040204020203" pitchFamily="34" charset="0"/>
        </a:defRPr>
      </a:lvl1pPr>
      <a:lvl2pPr marL="233363" indent="0" algn="l" defTabSz="914400" rtl="0" eaLnBrk="1" latinLnBrk="0" hangingPunct="1">
        <a:lnSpc>
          <a:spcPct val="90000"/>
        </a:lnSpc>
        <a:spcBef>
          <a:spcPts val="1000"/>
        </a:spcBef>
        <a:buClr>
          <a:schemeClr val="tx1">
            <a:lumMod val="75000"/>
            <a:lumOff val="25000"/>
          </a:schemeClr>
        </a:buClr>
        <a:buFont typeface="Arial" panose="020B0604020202020204" pitchFamily="34" charset="0"/>
        <a:buNone/>
        <a:tabLst/>
        <a:defRPr sz="2200" kern="1200">
          <a:solidFill>
            <a:schemeClr val="tx1">
              <a:lumMod val="50000"/>
              <a:lumOff val="50000"/>
            </a:schemeClr>
          </a:solidFill>
          <a:latin typeface="+mn-lt"/>
          <a:ea typeface="+mn-ea"/>
          <a:cs typeface="Segoe UI" panose="020B0502040204020203" pitchFamily="34" charset="0"/>
        </a:defRPr>
      </a:lvl2pPr>
      <a:lvl3pPr marL="687388"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2000" kern="1200">
          <a:solidFill>
            <a:schemeClr val="tx1">
              <a:lumMod val="50000"/>
              <a:lumOff val="50000"/>
            </a:schemeClr>
          </a:solidFill>
          <a:latin typeface="+mn-lt"/>
          <a:ea typeface="+mn-ea"/>
          <a:cs typeface="Segoe UI" panose="020B0502040204020203" pitchFamily="34" charset="0"/>
        </a:defRPr>
      </a:lvl3pPr>
      <a:lvl4pPr marL="9144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4pPr>
      <a:lvl5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sz="1800" kern="1200">
          <a:solidFill>
            <a:schemeClr val="tx1">
              <a:lumMod val="50000"/>
              <a:lumOff val="50000"/>
            </a:schemeClr>
          </a:solidFill>
          <a:latin typeface="+mn-lt"/>
          <a:ea typeface="+mn-ea"/>
          <a:cs typeface="Segoe UI" panose="020B0502040204020203" pitchFamily="34" charset="0"/>
        </a:defRPr>
      </a:lvl5pPr>
      <a:lvl6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6pPr>
      <a:lvl7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dirty="0" smtClean="0">
          <a:solidFill>
            <a:schemeClr val="tx1">
              <a:lumMod val="50000"/>
              <a:lumOff val="50000"/>
            </a:schemeClr>
          </a:solidFill>
          <a:latin typeface="+mn-lt"/>
          <a:ea typeface="+mn-ea"/>
          <a:cs typeface="Segoe UI" panose="020B0502040204020203" pitchFamily="34" charset="0"/>
        </a:defRPr>
      </a:lvl7pPr>
      <a:lvl8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smtClean="0">
          <a:solidFill>
            <a:schemeClr val="tx1">
              <a:lumMod val="50000"/>
              <a:lumOff val="50000"/>
            </a:schemeClr>
          </a:solidFill>
          <a:latin typeface="+mn-lt"/>
          <a:ea typeface="+mn-ea"/>
          <a:cs typeface="Segoe UI" panose="020B0502040204020203" pitchFamily="34" charset="0"/>
        </a:defRPr>
      </a:lvl8pPr>
      <a:lvl9pPr marL="1141413"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tabLst/>
        <a:defRPr lang="en-US" sz="1800" kern="1200" baseline="0" dirty="0">
          <a:solidFill>
            <a:schemeClr val="tx1">
              <a:lumMod val="50000"/>
              <a:lumOff val="50000"/>
            </a:schemeClr>
          </a:solidFill>
          <a:latin typeface="+mn-lt"/>
          <a:ea typeface="+mn-ea"/>
          <a:cs typeface="Segoe UI" panose="020B0502040204020203"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Support Services for the Deaf in Nigeria</a:t>
            </a:r>
            <a:endParaRPr lang="en-US" dirty="0"/>
          </a:p>
        </p:txBody>
      </p:sp>
      <p:sp>
        <p:nvSpPr>
          <p:cNvPr id="3" name="Subtitle 2"/>
          <p:cNvSpPr>
            <a:spLocks noGrp="1"/>
          </p:cNvSpPr>
          <p:nvPr>
            <p:ph type="subTitle" idx="1"/>
          </p:nvPr>
        </p:nvSpPr>
        <p:spPr>
          <a:xfrm>
            <a:off x="1445557" y="1221602"/>
            <a:ext cx="9175668" cy="1561622"/>
          </a:xfrm>
        </p:spPr>
        <p:txBody>
          <a:bodyPr>
            <a:normAutofit/>
          </a:bodyPr>
          <a:lstStyle/>
          <a:p>
            <a:r>
              <a:rPr lang="en-US" sz="5400" dirty="0" smtClean="0"/>
              <a:t>               Lecture 6:</a:t>
            </a:r>
            <a:endParaRPr lang="en-US" sz="5400" dirty="0"/>
          </a:p>
        </p:txBody>
      </p:sp>
    </p:spTree>
    <p:extLst>
      <p:ext uri="{BB962C8B-B14F-4D97-AF65-F5344CB8AC3E}">
        <p14:creationId xmlns:p14="http://schemas.microsoft.com/office/powerpoint/2010/main" val="333360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Objectives:</a:t>
            </a:r>
            <a:endParaRPr lang="en-US" dirty="0"/>
          </a:p>
        </p:txBody>
      </p:sp>
      <p:sp>
        <p:nvSpPr>
          <p:cNvPr id="4" name="Content Placeholder 3"/>
          <p:cNvSpPr>
            <a:spLocks noGrp="1"/>
          </p:cNvSpPr>
          <p:nvPr>
            <p:ph idx="1"/>
          </p:nvPr>
        </p:nvSpPr>
        <p:spPr/>
        <p:txBody>
          <a:bodyPr/>
          <a:lstStyle/>
          <a:p>
            <a:r>
              <a:rPr lang="en-US" dirty="0" smtClean="0">
                <a:solidFill>
                  <a:schemeClr val="tx1">
                    <a:lumMod val="75000"/>
                    <a:lumOff val="25000"/>
                  </a:schemeClr>
                </a:solidFill>
              </a:rPr>
              <a:t>By the end of the lesson, students will be able to:</a:t>
            </a:r>
          </a:p>
          <a:p>
            <a:pPr marL="342900" indent="-342900">
              <a:buFontTx/>
              <a:buChar char="-"/>
            </a:pPr>
            <a:r>
              <a:rPr lang="en-US" dirty="0" smtClean="0"/>
              <a:t>Explain the nature and type of services to Deaf and hard of hearing persons in Nigeria</a:t>
            </a:r>
            <a:endParaRPr lang="en-US" dirty="0" smtClean="0">
              <a:solidFill>
                <a:schemeClr val="tx1">
                  <a:lumMod val="75000"/>
                  <a:lumOff val="25000"/>
                </a:schemeClr>
              </a:solidFill>
            </a:endParaRPr>
          </a:p>
          <a:p>
            <a:pPr marL="342900" indent="-342900">
              <a:buFontTx/>
              <a:buChar char="-"/>
            </a:pPr>
            <a:r>
              <a:rPr lang="en-US" dirty="0" smtClean="0"/>
              <a:t>Assess the quality of services (available) to Deaf and hard of hearing persons in </a:t>
            </a:r>
            <a:r>
              <a:rPr lang="en-US" dirty="0" smtClean="0"/>
              <a:t>Nigeria</a:t>
            </a:r>
          </a:p>
          <a:p>
            <a:pPr marL="342900" indent="-342900">
              <a:buFontTx/>
              <a:buChar char="-"/>
            </a:pPr>
            <a:r>
              <a:rPr lang="en-US" dirty="0" smtClean="0"/>
              <a:t>Mention the roles government and charitable organizations play in support services to the deaf in Nigeria</a:t>
            </a:r>
            <a:endParaRPr lang="en-US" dirty="0" smtClean="0"/>
          </a:p>
          <a:p>
            <a:pPr marL="342900" indent="-342900">
              <a:buFontTx/>
              <a:buChar char="-"/>
            </a:pPr>
            <a:r>
              <a:rPr lang="en-US" dirty="0" smtClean="0"/>
              <a:t>Add new sign vocabularies to their repertoire and be able to express themselves in American sign language</a:t>
            </a:r>
          </a:p>
          <a:p>
            <a:pPr marL="342900" indent="-342900">
              <a:buFontTx/>
              <a:buChar char="-"/>
            </a:pPr>
            <a:endParaRPr lang="en-US" dirty="0" smtClean="0"/>
          </a:p>
          <a:p>
            <a:pPr marL="342900" indent="-342900">
              <a:buFontTx/>
              <a:buChar char="-"/>
            </a:pPr>
            <a:endParaRPr lang="en-US" dirty="0" smtClean="0"/>
          </a:p>
          <a:p>
            <a:pPr marL="342900" indent="-342900">
              <a:buFontTx/>
              <a:buChar char="-"/>
            </a:pPr>
            <a:endParaRPr lang="en-US" dirty="0" smtClean="0"/>
          </a:p>
          <a:p>
            <a:pPr marL="342900" indent="-342900">
              <a:buFontTx/>
              <a:buChar char="-"/>
            </a:pPr>
            <a:endParaRPr lang="en-US" dirty="0"/>
          </a:p>
        </p:txBody>
      </p:sp>
    </p:spTree>
    <p:extLst>
      <p:ext uri="{BB962C8B-B14F-4D97-AF65-F5344CB8AC3E}">
        <p14:creationId xmlns:p14="http://schemas.microsoft.com/office/powerpoint/2010/main" val="518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from last week’s information about deaf Nigerians</a:t>
            </a:r>
            <a:endParaRPr lang="en-US" dirty="0"/>
          </a:p>
        </p:txBody>
      </p:sp>
      <p:sp>
        <p:nvSpPr>
          <p:cNvPr id="3" name="Content Placeholder 2"/>
          <p:cNvSpPr>
            <a:spLocks noGrp="1"/>
          </p:cNvSpPr>
          <p:nvPr>
            <p:ph idx="1"/>
          </p:nvPr>
        </p:nvSpPr>
        <p:spPr>
          <a:xfrm>
            <a:off x="959223" y="2506662"/>
            <a:ext cx="10515600" cy="4351338"/>
          </a:xfrm>
        </p:spPr>
        <p:txBody>
          <a:bodyPr/>
          <a:lstStyle/>
          <a:p>
            <a:pPr marL="342900" indent="-342900">
              <a:buFontTx/>
              <a:buChar char="-"/>
            </a:pPr>
            <a:r>
              <a:rPr lang="en-US" dirty="0" smtClean="0"/>
              <a:t>Deaf people in Nigeria are a ‘growing army’</a:t>
            </a:r>
          </a:p>
          <a:p>
            <a:pPr marL="342900" indent="-342900">
              <a:buFontTx/>
              <a:buChar char="-"/>
            </a:pPr>
            <a:r>
              <a:rPr lang="en-US" dirty="0" smtClean="0"/>
              <a:t>Deaf and hard of hearing Nigerians are found in all works of life and in different occupations</a:t>
            </a:r>
          </a:p>
          <a:p>
            <a:pPr marL="342900" indent="-342900">
              <a:buFontTx/>
              <a:buChar char="-"/>
            </a:pPr>
            <a:r>
              <a:rPr lang="en-US" dirty="0" smtClean="0"/>
              <a:t>They have a reputation of being good workers</a:t>
            </a:r>
          </a:p>
          <a:p>
            <a:pPr marL="342900" indent="-342900">
              <a:buFontTx/>
              <a:buChar char="-"/>
            </a:pPr>
            <a:r>
              <a:rPr lang="en-US" dirty="0" smtClean="0"/>
              <a:t>Most problems faced by deaf Nigerians are of their own making</a:t>
            </a:r>
          </a:p>
          <a:p>
            <a:pPr marL="342900" indent="-342900">
              <a:buFontTx/>
              <a:buChar char="-"/>
            </a:pPr>
            <a:endParaRPr lang="en-US" dirty="0" smtClean="0"/>
          </a:p>
          <a:p>
            <a:pPr marL="342900" indent="-342900">
              <a:buFontTx/>
              <a:buChar char="-"/>
            </a:pPr>
            <a:endParaRPr lang="en-US" dirty="0"/>
          </a:p>
        </p:txBody>
      </p:sp>
    </p:spTree>
    <p:extLst>
      <p:ext uri="{BB962C8B-B14F-4D97-AF65-F5344CB8AC3E}">
        <p14:creationId xmlns:p14="http://schemas.microsoft.com/office/powerpoint/2010/main" val="143742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support services for the deaf in Nigeria</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smtClean="0"/>
              <a:t>There are no legislations supporting any form of services </a:t>
            </a:r>
            <a:r>
              <a:rPr lang="en-US" dirty="0" smtClean="0"/>
              <a:t>for</a:t>
            </a:r>
            <a:r>
              <a:rPr lang="en-US" dirty="0" smtClean="0"/>
              <a:t> </a:t>
            </a:r>
            <a:r>
              <a:rPr lang="en-US" dirty="0" smtClean="0"/>
              <a:t>Deaf and hard of hearing people in Nigeria</a:t>
            </a:r>
          </a:p>
          <a:p>
            <a:pPr marL="342900" indent="-342900">
              <a:buFont typeface="Wingdings" panose="05000000000000000000" pitchFamily="2" charset="2"/>
              <a:buChar char="§"/>
            </a:pPr>
            <a:r>
              <a:rPr lang="en-US" dirty="0" smtClean="0"/>
              <a:t>Federal Republic of Nigeria operate an educational policy, not educational </a:t>
            </a:r>
            <a:r>
              <a:rPr lang="en-US" dirty="0" smtClean="0"/>
              <a:t>laws</a:t>
            </a:r>
            <a:endParaRPr lang="en-US" dirty="0" smtClean="0"/>
          </a:p>
          <a:p>
            <a:pPr marL="342900" indent="-342900">
              <a:buFont typeface="Wingdings" panose="05000000000000000000" pitchFamily="2" charset="2"/>
              <a:buChar char="§"/>
            </a:pPr>
            <a:r>
              <a:rPr lang="en-US" dirty="0" smtClean="0"/>
              <a:t>Policy is not binding on anyone. It is simply a draft statement</a:t>
            </a:r>
          </a:p>
          <a:p>
            <a:pPr marL="342900" indent="-342900">
              <a:buFont typeface="Wingdings" panose="05000000000000000000" pitchFamily="2" charset="2"/>
              <a:buChar char="§"/>
            </a:pPr>
            <a:r>
              <a:rPr lang="en-US" dirty="0" smtClean="0"/>
              <a:t>There are </a:t>
            </a:r>
            <a:r>
              <a:rPr lang="en-US" dirty="0" smtClean="0"/>
              <a:t>neither </a:t>
            </a:r>
            <a:r>
              <a:rPr lang="en-US" dirty="0" smtClean="0"/>
              <a:t>note </a:t>
            </a:r>
            <a:r>
              <a:rPr lang="en-US" dirty="0" smtClean="0"/>
              <a:t>takers, nor </a:t>
            </a:r>
            <a:r>
              <a:rPr lang="en-US" dirty="0" err="1" smtClean="0"/>
              <a:t>transcriptors</a:t>
            </a:r>
            <a:r>
              <a:rPr lang="en-US" dirty="0" smtClean="0"/>
              <a:t> in any educational institution in Nigeria</a:t>
            </a:r>
          </a:p>
          <a:p>
            <a:pPr marL="342900" indent="-342900">
              <a:buFont typeface="Wingdings" panose="05000000000000000000" pitchFamily="2" charset="2"/>
              <a:buChar char="§"/>
            </a:pPr>
            <a:r>
              <a:rPr lang="en-US" dirty="0" smtClean="0"/>
              <a:t>In social events, the deaf make provision for their own interpreters </a:t>
            </a:r>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170778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services for the deaf in Nigeria</a:t>
            </a:r>
            <a:endParaRPr lang="en-US" dirty="0"/>
          </a:p>
        </p:txBody>
      </p:sp>
      <p:sp>
        <p:nvSpPr>
          <p:cNvPr id="3" name="Content Placeholder 2"/>
          <p:cNvSpPr>
            <a:spLocks noGrp="1"/>
          </p:cNvSpPr>
          <p:nvPr>
            <p:ph idx="1"/>
          </p:nvPr>
        </p:nvSpPr>
        <p:spPr/>
        <p:txBody>
          <a:bodyPr/>
          <a:lstStyle/>
          <a:p>
            <a:pPr marL="342900" indent="-342900">
              <a:buFont typeface="Wingdings" panose="05000000000000000000" pitchFamily="2" charset="2"/>
              <a:buChar char="§"/>
            </a:pPr>
            <a:r>
              <a:rPr lang="en-US" dirty="0" smtClean="0"/>
              <a:t>There is only one </a:t>
            </a:r>
            <a:r>
              <a:rPr lang="en-US" dirty="0" err="1" smtClean="0"/>
              <a:t>centre</a:t>
            </a:r>
            <a:r>
              <a:rPr lang="en-US" dirty="0" smtClean="0"/>
              <a:t> for educational support services for the deaf in Nigeria. It is in University of Ilorin. Deaf people can study any course in that university (but not special education) and have interpreters</a:t>
            </a:r>
          </a:p>
          <a:p>
            <a:pPr marL="342900" indent="-342900">
              <a:buFont typeface="Wingdings" panose="05000000000000000000" pitchFamily="2" charset="2"/>
              <a:buChar char="§"/>
            </a:pPr>
            <a:r>
              <a:rPr lang="en-US" dirty="0" smtClean="0"/>
              <a:t>About 6 universities, one College of Education and one Polytechnic in Nigeria offer courses in Special Education</a:t>
            </a:r>
          </a:p>
          <a:p>
            <a:pPr marL="342900" indent="-342900">
              <a:buFont typeface="Wingdings" panose="05000000000000000000" pitchFamily="2" charset="2"/>
              <a:buChar char="§"/>
            </a:pPr>
            <a:r>
              <a:rPr lang="en-US" dirty="0" smtClean="0"/>
              <a:t>3 universities, one College of Education and one Polytechnic have interpreters</a:t>
            </a:r>
          </a:p>
          <a:p>
            <a:pPr marL="342900" indent="-342900">
              <a:buFont typeface="Wingdings" panose="05000000000000000000" pitchFamily="2" charset="2"/>
              <a:buChar char="§"/>
            </a:pPr>
            <a:r>
              <a:rPr lang="en-US" dirty="0" smtClean="0"/>
              <a:t>N</a:t>
            </a:r>
            <a:r>
              <a:rPr lang="en-US" dirty="0" smtClean="0"/>
              <a:t>ASLI (Nigeria Association of Sign Language Interpreters) charges </a:t>
            </a:r>
            <a:r>
              <a:rPr lang="en-US" dirty="0" smtClean="0"/>
              <a:t>from as much at 80/100 Euro per interpreter to interpret at an event</a:t>
            </a:r>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smtClean="0"/>
          </a:p>
          <a:p>
            <a:pPr marL="342900" indent="-342900">
              <a:buFont typeface="Wingdings" panose="05000000000000000000" pitchFamily="2" charset="2"/>
              <a:buChar char="§"/>
            </a:pPr>
            <a:endParaRPr lang="en-US" dirty="0"/>
          </a:p>
        </p:txBody>
      </p:sp>
    </p:spTree>
    <p:extLst>
      <p:ext uri="{BB962C8B-B14F-4D97-AF65-F5344CB8AC3E}">
        <p14:creationId xmlns:p14="http://schemas.microsoft.com/office/powerpoint/2010/main" val="367067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supports &amp; charitable donors</a:t>
            </a:r>
            <a:endParaRPr lang="en-US" dirty="0"/>
          </a:p>
        </p:txBody>
      </p:sp>
      <p:sp>
        <p:nvSpPr>
          <p:cNvPr id="3" name="Content Placeholder 2"/>
          <p:cNvSpPr>
            <a:spLocks noGrp="1"/>
          </p:cNvSpPr>
          <p:nvPr>
            <p:ph idx="1"/>
          </p:nvPr>
        </p:nvSpPr>
        <p:spPr/>
        <p:txBody>
          <a:bodyPr/>
          <a:lstStyle/>
          <a:p>
            <a:pPr marL="342900" indent="-342900">
              <a:buFontTx/>
              <a:buChar char="-"/>
            </a:pPr>
            <a:r>
              <a:rPr lang="en-US" dirty="0" smtClean="0"/>
              <a:t>Ministry of Education provide scholarships to disabled persons (one must apply and meet the conditions to be eligible)</a:t>
            </a:r>
          </a:p>
          <a:p>
            <a:pPr marL="342900" indent="-342900">
              <a:buFontTx/>
              <a:buChar char="-"/>
            </a:pPr>
            <a:r>
              <a:rPr lang="en-US" dirty="0" smtClean="0"/>
              <a:t>Ministry of Social Development support disabled associations and NGOs with some funds for their activities</a:t>
            </a:r>
          </a:p>
          <a:p>
            <a:pPr marL="342900" indent="-342900">
              <a:buFontTx/>
              <a:buChar char="-"/>
            </a:pPr>
            <a:r>
              <a:rPr lang="en-US" dirty="0" smtClean="0"/>
              <a:t>Multinational companies do also provide assistances to support deaf/disabled </a:t>
            </a:r>
            <a:r>
              <a:rPr lang="en-US" dirty="0" err="1" smtClean="0"/>
              <a:t>programmes</a:t>
            </a:r>
            <a:endParaRPr lang="en-US" dirty="0" smtClean="0"/>
          </a:p>
          <a:p>
            <a:pPr marL="342900" indent="-342900">
              <a:buFontTx/>
              <a:buChar char="-"/>
            </a:pPr>
            <a:r>
              <a:rPr lang="en-US" dirty="0" smtClean="0"/>
              <a:t>Office of the wife of the President/Governors do make charitable end of year donations to the Joint National Association of Persons with Disabilities (JONAPWD)</a:t>
            </a:r>
          </a:p>
          <a:p>
            <a:pPr marL="342900" indent="-342900">
              <a:buFontTx/>
              <a:buChar char="-"/>
            </a:pPr>
            <a:r>
              <a:rPr lang="en-US" dirty="0" smtClean="0"/>
              <a:t>There is no SSI (Social/Supplementary Security Income) for disabled persons in Nigeria</a:t>
            </a:r>
            <a:endParaRPr lang="en-US" dirty="0"/>
          </a:p>
        </p:txBody>
      </p:sp>
    </p:spTree>
    <p:extLst>
      <p:ext uri="{BB962C8B-B14F-4D97-AF65-F5344CB8AC3E}">
        <p14:creationId xmlns:p14="http://schemas.microsoft.com/office/powerpoint/2010/main" val="191371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Contrast the situation of deaf people in Nigeria with that of the deaf in your country</a:t>
            </a:r>
            <a:endParaRPr lang="en-US" dirty="0"/>
          </a:p>
        </p:txBody>
      </p:sp>
    </p:spTree>
    <p:extLst>
      <p:ext uri="{BB962C8B-B14F-4D97-AF65-F5344CB8AC3E}">
        <p14:creationId xmlns:p14="http://schemas.microsoft.com/office/powerpoint/2010/main" val="177724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ASL Practices: Religious words</a:t>
            </a:r>
            <a:endParaRPr lang="en-US" dirty="0"/>
          </a:p>
        </p:txBody>
      </p:sp>
      <p:sp>
        <p:nvSpPr>
          <p:cNvPr id="3" name="Content Placeholder 2"/>
          <p:cNvSpPr>
            <a:spLocks noGrp="1"/>
          </p:cNvSpPr>
          <p:nvPr>
            <p:ph idx="1"/>
          </p:nvPr>
        </p:nvSpPr>
        <p:spPr>
          <a:xfrm>
            <a:off x="838200" y="1559859"/>
            <a:ext cx="10515600" cy="4617104"/>
          </a:xfrm>
        </p:spPr>
        <p:txBody>
          <a:bodyPr/>
          <a:lstStyle/>
          <a:p>
            <a:pPr marL="342900" indent="-342900">
              <a:buFontTx/>
              <a:buChar char="-"/>
            </a:pPr>
            <a:r>
              <a:rPr lang="en-US" dirty="0" smtClean="0"/>
              <a:t>God                          Jesus                     Heaven                         Earth   </a:t>
            </a:r>
          </a:p>
          <a:p>
            <a:pPr marL="342900" indent="-342900">
              <a:buFontTx/>
              <a:buChar char="-"/>
            </a:pPr>
            <a:r>
              <a:rPr lang="en-US" dirty="0" smtClean="0"/>
              <a:t>Angels                     Christians              Bible                             Baptism   </a:t>
            </a:r>
            <a:endParaRPr lang="en-US" dirty="0"/>
          </a:p>
          <a:p>
            <a:pPr marL="342900" indent="-342900">
              <a:buFontTx/>
              <a:buChar char="-"/>
            </a:pPr>
            <a:r>
              <a:rPr lang="en-US" dirty="0" smtClean="0"/>
              <a:t>Evil                           Devil                      Hell                              Sin</a:t>
            </a:r>
          </a:p>
          <a:p>
            <a:pPr marL="342900" indent="-342900">
              <a:buFontTx/>
              <a:buChar char="-"/>
            </a:pPr>
            <a:r>
              <a:rPr lang="en-US" dirty="0" smtClean="0"/>
              <a:t>Islam                        Worship                Pray                             Confession</a:t>
            </a:r>
          </a:p>
          <a:p>
            <a:pPr marL="342900" indent="-342900">
              <a:buFontTx/>
              <a:buChar char="-"/>
            </a:pPr>
            <a:r>
              <a:rPr lang="en-US" dirty="0" smtClean="0"/>
              <a:t>Faith                         Believe                  Christmas                    Easter</a:t>
            </a:r>
          </a:p>
          <a:p>
            <a:pPr marL="342900" indent="-342900">
              <a:buFontTx/>
              <a:buChar char="-"/>
            </a:pPr>
            <a:r>
              <a:rPr lang="en-US" dirty="0" smtClean="0"/>
              <a:t>Pope                         Bishop                   Pastor                          Nun</a:t>
            </a:r>
          </a:p>
          <a:p>
            <a:pPr marL="342900" indent="-342900">
              <a:buFontTx/>
              <a:buChar char="-"/>
            </a:pPr>
            <a:r>
              <a:rPr lang="en-US" dirty="0"/>
              <a:t>Bless                        </a:t>
            </a:r>
            <a:r>
              <a:rPr lang="en-US" dirty="0" smtClean="0"/>
              <a:t>Prophet                  Forgive                        Convert</a:t>
            </a:r>
          </a:p>
          <a:p>
            <a:pPr marL="342900" indent="-342900">
              <a:buFontTx/>
              <a:buChar char="-"/>
            </a:pPr>
            <a:r>
              <a:rPr lang="en-US" dirty="0" smtClean="0"/>
              <a:t>Praise                       Glory                      Mercy                          Sacrifice</a:t>
            </a:r>
          </a:p>
          <a:p>
            <a:pPr marL="342900" indent="-342900">
              <a:buFontTx/>
              <a:buChar char="-"/>
            </a:pPr>
            <a:r>
              <a:rPr lang="en-US" dirty="0" smtClean="0"/>
              <a:t>Catholic                   Protestant           Jehovah’s Witness        Adventist</a:t>
            </a:r>
          </a:p>
          <a:p>
            <a:pPr marL="342900" indent="-342900">
              <a:buFontTx/>
              <a:buChar char="-"/>
            </a:pPr>
            <a:r>
              <a:rPr lang="en-US" dirty="0" smtClean="0"/>
              <a:t>Holy                          Spirit                      Save (savior)               </a:t>
            </a:r>
            <a:r>
              <a:rPr lang="en-US" dirty="0" err="1" smtClean="0"/>
              <a:t>Annoint</a:t>
            </a:r>
            <a:endParaRPr lang="en-US" dirty="0"/>
          </a:p>
          <a:p>
            <a:pPr marL="342900" indent="-342900">
              <a:buFontTx/>
              <a:buChar char="-"/>
            </a:pPr>
            <a:endParaRPr lang="en-US" dirty="0" smtClean="0"/>
          </a:p>
          <a:p>
            <a:pPr marL="342900" indent="-342900">
              <a:buFontTx/>
              <a:buChar char="-"/>
            </a:pPr>
            <a:endParaRPr lang="en-US" dirty="0" smtClean="0"/>
          </a:p>
          <a:p>
            <a:pPr marL="342900" indent="-342900">
              <a:buFontTx/>
              <a:buChar char="-"/>
            </a:pPr>
            <a:endParaRPr lang="en-US" dirty="0"/>
          </a:p>
        </p:txBody>
      </p:sp>
    </p:spTree>
    <p:extLst>
      <p:ext uri="{BB962C8B-B14F-4D97-AF65-F5344CB8AC3E}">
        <p14:creationId xmlns:p14="http://schemas.microsoft.com/office/powerpoint/2010/main" val="983055090"/>
      </p:ext>
    </p:extLst>
  </p:cSld>
  <p:clrMapOvr>
    <a:masterClrMapping/>
  </p:clrMapOvr>
</p:sld>
</file>

<file path=ppt/theme/theme1.xml><?xml version="1.0" encoding="utf-8"?>
<a:theme xmlns:a="http://schemas.openxmlformats.org/drawingml/2006/main" name="Office Mix">
  <a:themeElements>
    <a:clrScheme name="Custom 561">
      <a:dk1>
        <a:sysClr val="windowText" lastClr="000000"/>
      </a:dk1>
      <a:lt1>
        <a:sysClr val="window" lastClr="FFFFFF"/>
      </a:lt1>
      <a:dk2>
        <a:srgbClr val="0E0600"/>
      </a:dk2>
      <a:lt2>
        <a:srgbClr val="FCF5EF"/>
      </a:lt2>
      <a:accent1>
        <a:srgbClr val="DD5900"/>
      </a:accent1>
      <a:accent2>
        <a:srgbClr val="FFB900"/>
      </a:accent2>
      <a:accent3>
        <a:srgbClr val="DC3C00"/>
      </a:accent3>
      <a:accent4>
        <a:srgbClr val="00BCF2"/>
      </a:accent4>
      <a:accent5>
        <a:srgbClr val="00B294"/>
      </a:accent5>
      <a:accent6>
        <a:srgbClr val="68217A"/>
      </a:accent6>
      <a:hlink>
        <a:srgbClr val="00BCF2"/>
      </a:hlink>
      <a:folHlink>
        <a:srgbClr val="68217A"/>
      </a:folHlink>
    </a:clrScheme>
    <a:fontScheme name="Custom 3">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eate an Office Mix.potx" id="{4B7366DC-B74D-454D-9AF1-C5E1E2713A61}" vid="{D9FD2935-D4F2-4034-8F2D-E6786535C4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6494B6-1467-40D3-9D2C-6096235D25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Create an Office Mix</Template>
  <TotalTime>412</TotalTime>
  <Words>482</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Segoe UI</vt:lpstr>
      <vt:lpstr>Segoe UI Light</vt:lpstr>
      <vt:lpstr>Wingdings</vt:lpstr>
      <vt:lpstr>Office Mix</vt:lpstr>
      <vt:lpstr>Support Services for the Deaf in Nigeria</vt:lpstr>
      <vt:lpstr>Lesson Objectives:</vt:lpstr>
      <vt:lpstr>Recap from last week’s information about deaf Nigerians</vt:lpstr>
      <vt:lpstr>Nature of support services for the deaf in Nigeria</vt:lpstr>
      <vt:lpstr>Support services for the deaf in Nigeria</vt:lpstr>
      <vt:lpstr>Government supports &amp; charitable donors</vt:lpstr>
      <vt:lpstr>Discussion question</vt:lpstr>
      <vt:lpstr>ASL Practices: Religious words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Services for the Deaf in Nigeria</dc:title>
  <dc:creator>gordi</dc:creator>
  <cp:keywords/>
  <cp:lastModifiedBy>gordi</cp:lastModifiedBy>
  <cp:revision>24</cp:revision>
  <dcterms:created xsi:type="dcterms:W3CDTF">2015-03-20T10:02:09Z</dcterms:created>
  <dcterms:modified xsi:type="dcterms:W3CDTF">2015-03-20T20:13:52Z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TC043863139991</vt:lpwstr>
  </property>
</Properties>
</file>