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3/30/2015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llaudet.edu/rsia/world_deaf_information_resource/deaf_orgs/local_orgs/uganda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1240265"/>
          </a:xfrm>
        </p:spPr>
        <p:txBody>
          <a:bodyPr/>
          <a:lstStyle/>
          <a:p>
            <a:r>
              <a:rPr lang="en-US" dirty="0" smtClean="0"/>
              <a:t>                  Lecture 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5154" y="3711388"/>
            <a:ext cx="10572000" cy="286504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Deaf Education in Ghana, Cote d’Ivoire, and Uganda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05876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At the end of the lesson, students will be able to:</a:t>
            </a:r>
          </a:p>
          <a:p>
            <a:r>
              <a:rPr lang="en-US" sz="2000" dirty="0" smtClean="0"/>
              <a:t>Compare information about deaf education in the 3 African countries under study,</a:t>
            </a:r>
          </a:p>
          <a:p>
            <a:r>
              <a:rPr lang="en-US" sz="2000" dirty="0" smtClean="0"/>
              <a:t>Identify services available to deaf people in those countries</a:t>
            </a:r>
          </a:p>
          <a:p>
            <a:r>
              <a:rPr lang="en-US" sz="2000" dirty="0" smtClean="0"/>
              <a:t>Practice signs and sentences with time information in ASL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30924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946" y="0"/>
            <a:ext cx="10571998" cy="820271"/>
          </a:xfrm>
        </p:spPr>
        <p:txBody>
          <a:bodyPr/>
          <a:lstStyle/>
          <a:p>
            <a:r>
              <a:rPr lang="en-US" sz="3200" dirty="0" smtClean="0"/>
              <a:t>                            Map of Africa 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7094" y="887506"/>
            <a:ext cx="8256494" cy="597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117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Deaf education in Ghana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There are 110, 211 deaf people in Ghana</a:t>
            </a:r>
          </a:p>
          <a:p>
            <a:r>
              <a:rPr lang="en-US" sz="2000" dirty="0" smtClean="0"/>
              <a:t>There are 12 basic schools for the Deaf in Ghana</a:t>
            </a:r>
          </a:p>
          <a:p>
            <a:r>
              <a:rPr lang="en-US" sz="2000" dirty="0" smtClean="0"/>
              <a:t>1 senior secondary school</a:t>
            </a:r>
          </a:p>
          <a:p>
            <a:r>
              <a:rPr lang="en-US" sz="2000" dirty="0" smtClean="0"/>
              <a:t>1 inclusive senior secondary school</a:t>
            </a:r>
          </a:p>
          <a:p>
            <a:r>
              <a:rPr lang="en-US" sz="2000" dirty="0" smtClean="0"/>
              <a:t>Education of deaf people in Ghana is generally poor</a:t>
            </a:r>
          </a:p>
          <a:p>
            <a:r>
              <a:rPr lang="en-US" sz="2000" dirty="0"/>
              <a:t> Disability ACT 715, </a:t>
            </a:r>
            <a:r>
              <a:rPr lang="en-US" sz="2000" dirty="0" smtClean="0"/>
              <a:t>of 2006 guarantees the rights of disabled people in Ghana</a:t>
            </a:r>
          </a:p>
          <a:p>
            <a:r>
              <a:rPr lang="en-US" sz="2000" dirty="0"/>
              <a:t>The Ghana National Association of the </a:t>
            </a:r>
            <a:r>
              <a:rPr lang="en-US" sz="2000" dirty="0" smtClean="0"/>
              <a:t>Deaf is the umbrella organization of deaf people</a:t>
            </a:r>
          </a:p>
          <a:p>
            <a:r>
              <a:rPr lang="en-US" sz="2000" dirty="0" smtClean="0"/>
              <a:t>2 Universities offer courses in Special Education in Ghana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97579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Deaf education in CIV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Number of deaf people in CIV </a:t>
            </a:r>
            <a:r>
              <a:rPr lang="en-US" sz="2000" dirty="0"/>
              <a:t>= </a:t>
            </a:r>
            <a:r>
              <a:rPr lang="en-US" sz="2000" dirty="0" smtClean="0"/>
              <a:t>50,689 (1998 Census Report)</a:t>
            </a:r>
          </a:p>
          <a:p>
            <a:r>
              <a:rPr lang="en-US" sz="2000" dirty="0" smtClean="0"/>
              <a:t>1 primary school for the deaf in CIV (established by Dr. Andrew Foster in 1974)</a:t>
            </a:r>
          </a:p>
          <a:p>
            <a:r>
              <a:rPr lang="en-US" sz="2000" dirty="0" smtClean="0"/>
              <a:t>6 privately </a:t>
            </a:r>
            <a:r>
              <a:rPr lang="en-US" sz="2000" dirty="0" err="1" smtClean="0"/>
              <a:t>runned</a:t>
            </a:r>
            <a:r>
              <a:rPr lang="en-US" sz="2000" dirty="0" smtClean="0"/>
              <a:t> schools for disabled persons</a:t>
            </a:r>
          </a:p>
          <a:p>
            <a:r>
              <a:rPr lang="en-US" sz="2000" dirty="0" smtClean="0"/>
              <a:t>Zero secondary school for the deaf</a:t>
            </a:r>
          </a:p>
          <a:p>
            <a:r>
              <a:rPr lang="en-US" sz="2000" dirty="0" smtClean="0"/>
              <a:t>No legislation on disability matters in CIV</a:t>
            </a:r>
          </a:p>
          <a:p>
            <a:r>
              <a:rPr lang="en-US" sz="2000" dirty="0" smtClean="0"/>
              <a:t>5 deaf associations, 2 organizations run by the deaf</a:t>
            </a:r>
          </a:p>
          <a:p>
            <a:r>
              <a:rPr lang="en-US" sz="2000" dirty="0" smtClean="0"/>
              <a:t>More than 100 people with disabilities work in the public service in CIV</a:t>
            </a:r>
          </a:p>
          <a:p>
            <a:r>
              <a:rPr lang="en-US" sz="2000" dirty="0" smtClean="0"/>
              <a:t>1 association of sign language interpreters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0209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Deaf education in Uganda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Number of deaf people in Uganda </a:t>
            </a:r>
            <a:r>
              <a:rPr lang="en-US" sz="2000" dirty="0"/>
              <a:t>= 260,000 </a:t>
            </a:r>
            <a:r>
              <a:rPr lang="en-US" sz="2000" dirty="0" smtClean="0"/>
              <a:t>(WHO 2005 estimate)</a:t>
            </a:r>
          </a:p>
          <a:p>
            <a:r>
              <a:rPr lang="en-US" sz="2000" dirty="0" smtClean="0"/>
              <a:t>There are 20 schools, units and inclusive education schools serving deaf children in Uganda (Gallaudet University </a:t>
            </a:r>
            <a:r>
              <a:rPr lang="en-US" sz="2000" dirty="0"/>
              <a:t>information unit: </a:t>
            </a:r>
            <a:r>
              <a:rPr lang="en-US" sz="2000" dirty="0" smtClean="0"/>
              <a:t>(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www.gallaudet.edu/rsia/world_deaf_information_resource/deaf_orgs/local_orgs/uganda.html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Uganda is the only country in the world where the deaf are </a:t>
            </a:r>
            <a:r>
              <a:rPr lang="en-US" sz="2000" dirty="0" smtClean="0"/>
              <a:t>voted into regional parliaments in elections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49793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Issues for class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 the United States for instance, there is a program called the Peace Corp. It is a program for volunteers who wish to serve humanity outside their home country. Is there any equivalence of the Peace Corp program in Europe? Have you ever thought of volunteering in a programme in some third countries?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80011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Break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           </a:t>
            </a:r>
            <a:r>
              <a:rPr lang="en-US" sz="4400" dirty="0" smtClean="0"/>
              <a:t>7 minutes break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822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12" y="205141"/>
            <a:ext cx="10571998" cy="970450"/>
          </a:xfrm>
        </p:spPr>
        <p:txBody>
          <a:bodyPr/>
          <a:lstStyle/>
          <a:p>
            <a:r>
              <a:rPr lang="en-US" dirty="0" smtClean="0"/>
              <a:t>ASL Practices: Telling time related events in contextual situations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048" y="1659685"/>
            <a:ext cx="10554574" cy="553449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We have class every Wednesday from 3:45 pm – 5:30 pm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The administrator will have appointment with some students at 9:00 am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Solomon Grundy was born on Sunday, Christened on Monday, Married on Tuesday, took ill on Wednesday, worsened on Thursday, died on Friday, buried on Saturday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Today is April 1</a:t>
            </a:r>
            <a:r>
              <a:rPr lang="en-US" baseline="30000" dirty="0" smtClean="0"/>
              <a:t>st</a:t>
            </a:r>
            <a:endParaRPr lang="en-US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We will have test next week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Last week was busy for her and her kids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This year is 2015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Next year will be 2016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He came to the Czech Republic last year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09991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349</TotalTime>
  <Words>458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Century Gothic</vt:lpstr>
      <vt:lpstr>Courier New</vt:lpstr>
      <vt:lpstr>Wingdings 2</vt:lpstr>
      <vt:lpstr>Quotable</vt:lpstr>
      <vt:lpstr>                  Lecture 7</vt:lpstr>
      <vt:lpstr>Lesson Objectives:</vt:lpstr>
      <vt:lpstr>                            Map of Africa </vt:lpstr>
      <vt:lpstr>Deaf education in Ghana</vt:lpstr>
      <vt:lpstr>Deaf education in CIV</vt:lpstr>
      <vt:lpstr>         Deaf education in Uganda</vt:lpstr>
      <vt:lpstr>         Issues for class discussion</vt:lpstr>
      <vt:lpstr>                        Break Time</vt:lpstr>
      <vt:lpstr>ASL Practices: Telling time related events in contextual situations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7</dc:title>
  <dc:creator>gordi</dc:creator>
  <cp:lastModifiedBy>gordi</cp:lastModifiedBy>
  <cp:revision>29</cp:revision>
  <dcterms:created xsi:type="dcterms:W3CDTF">2015-03-28T19:39:17Z</dcterms:created>
  <dcterms:modified xsi:type="dcterms:W3CDTF">2015-03-30T07:03:16Z</dcterms:modified>
</cp:coreProperties>
</file>