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4/13/2015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266" y="1573306"/>
            <a:ext cx="10782300" cy="2670326"/>
          </a:xfrm>
        </p:spPr>
        <p:txBody>
          <a:bodyPr/>
          <a:lstStyle/>
          <a:p>
            <a:r>
              <a:rPr lang="en-US" sz="4800" dirty="0" smtClean="0"/>
              <a:t>A look at teacher </a:t>
            </a:r>
            <a:r>
              <a:rPr lang="en-US" sz="4800" dirty="0"/>
              <a:t>training </a:t>
            </a:r>
            <a:r>
              <a:rPr lang="en-US" sz="4800" dirty="0" err="1"/>
              <a:t>programmes</a:t>
            </a:r>
            <a:r>
              <a:rPr lang="en-US" sz="4800" dirty="0"/>
              <a:t> </a:t>
            </a:r>
            <a:r>
              <a:rPr lang="en-US" sz="4800" dirty="0" smtClean="0"/>
              <a:t>in the education of </a:t>
            </a:r>
            <a:r>
              <a:rPr lang="en-US" sz="4800" dirty="0"/>
              <a:t>children with hearing impairment in Nigeria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1266" y="1006476"/>
            <a:ext cx="9228201" cy="164592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                     Lecture 9: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3215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Lesson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As a result of instruction, students will:</a:t>
            </a:r>
          </a:p>
          <a:p>
            <a:r>
              <a:rPr lang="en-US" sz="4000" dirty="0" smtClean="0"/>
              <a:t>- Become aware of training </a:t>
            </a:r>
            <a:r>
              <a:rPr lang="en-US" sz="4000" dirty="0" err="1" smtClean="0"/>
              <a:t>programmes</a:t>
            </a:r>
            <a:r>
              <a:rPr lang="en-US" sz="4000" dirty="0" smtClean="0"/>
              <a:t> for special education students in Nigerian Universities</a:t>
            </a:r>
          </a:p>
          <a:p>
            <a:r>
              <a:rPr lang="en-US" sz="4000" dirty="0" smtClean="0"/>
              <a:t>- Compare these with training </a:t>
            </a:r>
            <a:r>
              <a:rPr lang="en-US" sz="4000" dirty="0" err="1" smtClean="0"/>
              <a:t>programmes</a:t>
            </a:r>
            <a:r>
              <a:rPr lang="en-US" sz="4000" dirty="0" smtClean="0"/>
              <a:t> in deaf education in students’ own countries</a:t>
            </a:r>
          </a:p>
          <a:p>
            <a:r>
              <a:rPr lang="en-US" sz="4000" dirty="0" smtClean="0"/>
              <a:t>- describe shapes and objects in ASL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001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of Jos </a:t>
            </a:r>
            <a:r>
              <a:rPr lang="en-US" dirty="0" err="1" smtClean="0"/>
              <a:t>programmes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special education and rehabilitative services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Trains teachers in the field of deaf education, visually impaired education and learning disabilities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Has a </a:t>
            </a:r>
            <a:r>
              <a:rPr lang="en-US" sz="4000" dirty="0" err="1" smtClean="0"/>
              <a:t>B.Ed</a:t>
            </a:r>
            <a:r>
              <a:rPr lang="en-US" sz="4000" dirty="0" smtClean="0"/>
              <a:t> programme which is 4 years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Has a Diploma programme which is 2 years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9225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University of Ibadan: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Has degree </a:t>
            </a:r>
            <a:r>
              <a:rPr lang="en-US" sz="4000" dirty="0" err="1" smtClean="0"/>
              <a:t>programmes</a:t>
            </a:r>
            <a:r>
              <a:rPr lang="en-US" sz="4000" dirty="0" smtClean="0"/>
              <a:t> in deaf education; speech therapy; and audiology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Students in deaf education must have a teaching subject, example: Special Education(H/I)/English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3 month internship for students before completion of programme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730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University of </a:t>
            </a:r>
            <a:r>
              <a:rPr lang="en-US" dirty="0" err="1" smtClean="0"/>
              <a:t>Calabar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 General Special education + teaching subject</a:t>
            </a:r>
          </a:p>
          <a:p>
            <a:r>
              <a:rPr lang="en-US" sz="4000" dirty="0" smtClean="0"/>
              <a:t>- Does not have specific area specialization like deaf education, visually impaired education, </a:t>
            </a:r>
            <a:r>
              <a:rPr lang="en-US" sz="4000" dirty="0" err="1" smtClean="0"/>
              <a:t>etc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- 3 month Internship for students, but in any school of choice: public or special schools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8691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College of Special Education, Oyo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- 3 year certificate programme in special education</a:t>
            </a:r>
          </a:p>
          <a:p>
            <a:r>
              <a:rPr lang="en-US" sz="4000" dirty="0" smtClean="0"/>
              <a:t>- first and only special education college in sub-</a:t>
            </a:r>
            <a:r>
              <a:rPr lang="en-US" sz="4000" dirty="0" err="1" smtClean="0"/>
              <a:t>sahara</a:t>
            </a:r>
            <a:r>
              <a:rPr lang="en-US" sz="4000" dirty="0" smtClean="0"/>
              <a:t> Africa</a:t>
            </a:r>
          </a:p>
          <a:p>
            <a:r>
              <a:rPr lang="en-US" sz="4000" dirty="0" smtClean="0"/>
              <a:t>- has programme in all areas of special needs</a:t>
            </a:r>
          </a:p>
          <a:p>
            <a:r>
              <a:rPr lang="en-US" sz="4000" dirty="0" smtClean="0"/>
              <a:t>- deaf education students must have a teaching subject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913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Kaduna Polytechnic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-Offer 1 year certificate programme in </a:t>
            </a:r>
            <a:r>
              <a:rPr lang="en-US" sz="4000" dirty="0"/>
              <a:t>special </a:t>
            </a:r>
            <a:r>
              <a:rPr lang="en-US" sz="4000" dirty="0" smtClean="0"/>
              <a:t>education </a:t>
            </a:r>
          </a:p>
          <a:p>
            <a:r>
              <a:rPr lang="en-US" sz="4000" dirty="0" smtClean="0"/>
              <a:t>- 2 year Diploma in special education</a:t>
            </a:r>
          </a:p>
          <a:p>
            <a:r>
              <a:rPr lang="en-US" sz="4000" dirty="0" smtClean="0"/>
              <a:t>- 2 year Higher </a:t>
            </a:r>
            <a:r>
              <a:rPr lang="en-US" sz="4000" dirty="0"/>
              <a:t>diploma </a:t>
            </a:r>
            <a:r>
              <a:rPr lang="en-US" sz="4000" dirty="0" smtClean="0"/>
              <a:t>in special education</a:t>
            </a:r>
          </a:p>
          <a:p>
            <a:r>
              <a:rPr lang="en-US" sz="4000" dirty="0" smtClean="0"/>
              <a:t>- </a:t>
            </a:r>
            <a:r>
              <a:rPr lang="en-US" sz="4000" dirty="0" smtClean="0"/>
              <a:t>3 </a:t>
            </a:r>
            <a:r>
              <a:rPr lang="en-US" sz="4000" dirty="0" smtClean="0"/>
              <a:t>year NCE </a:t>
            </a:r>
            <a:r>
              <a:rPr lang="en-US" sz="4000" dirty="0"/>
              <a:t>special </a:t>
            </a:r>
            <a:r>
              <a:rPr lang="en-US" sz="4000" dirty="0" smtClean="0"/>
              <a:t>education. Students must have a teaching </a:t>
            </a:r>
            <a:r>
              <a:rPr lang="en-US" sz="4000" dirty="0" smtClean="0"/>
              <a:t>subject (NCE in Nigeria is 3 years because students spend 2 semesters </a:t>
            </a:r>
            <a:r>
              <a:rPr lang="en-US" sz="4000" smtClean="0"/>
              <a:t>on internship)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6731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Break: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915" y="2831950"/>
            <a:ext cx="10753725" cy="376618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           7 minute short break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28648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Practices in ASL: Classifiers for describing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719" y="3118709"/>
            <a:ext cx="11605192" cy="376618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               Lesson from video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6261821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234</TotalTime>
  <Words>314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 Light</vt:lpstr>
      <vt:lpstr>Wingdings</vt:lpstr>
      <vt:lpstr>Metropolitan</vt:lpstr>
      <vt:lpstr>A look at teacher training programmes in the education of children with hearing impairment in Nigeria</vt:lpstr>
      <vt:lpstr>                 Lesson objectives:</vt:lpstr>
      <vt:lpstr>University of Jos programmes:</vt:lpstr>
      <vt:lpstr>          University of Ibadan:</vt:lpstr>
      <vt:lpstr>        University of Calabar:</vt:lpstr>
      <vt:lpstr>Federal College of Special Education, Oyo</vt:lpstr>
      <vt:lpstr>               Kaduna Polytechnic</vt:lpstr>
      <vt:lpstr>                       Break:</vt:lpstr>
      <vt:lpstr>Practices in ASL: Classifiers for describing Objects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training programmes for children with hearing impairment in Nigeria</dc:title>
  <dc:creator>gordi</dc:creator>
  <cp:lastModifiedBy>gordi</cp:lastModifiedBy>
  <cp:revision>16</cp:revision>
  <dcterms:created xsi:type="dcterms:W3CDTF">2015-04-13T09:54:56Z</dcterms:created>
  <dcterms:modified xsi:type="dcterms:W3CDTF">2015-04-13T14:07:47Z</dcterms:modified>
</cp:coreProperties>
</file>