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3E7DA8-0B5E-4544-819C-8007BA917B0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70F12F-8066-439C-99BF-7228E4C599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36786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Jazyk a politika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933056"/>
            <a:ext cx="7772400" cy="172819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Konflikt</a:t>
            </a:r>
          </a:p>
          <a:p>
            <a:r>
              <a:rPr lang="cs-CZ" sz="3200" dirty="0" smtClean="0"/>
              <a:t>Zdvořilost</a:t>
            </a:r>
          </a:p>
          <a:p>
            <a:r>
              <a:rPr lang="cs-CZ" sz="3200" dirty="0" smtClean="0"/>
              <a:t>Humor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konflikt poslanci x jednací řád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43924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předseda sněmovny Klaus: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	„já už mohu vám nahlas vyjmenovat známé osoby o kterých vím že / automaticky začínají hovořit v první vteřině když je to možné / když zrovna se oni sami nehlásí ke slovu (…) /  já je klidně mohu ze svého pozorování zde jmenovat // já si myslím že je to nedůstojné našeho jednání // pan poslanec K./ támhle stojí / je jedním z klasických představitelů této skupiny poslanců (</a:t>
            </a:r>
            <a:r>
              <a:rPr lang="cs-CZ" i="1" u="sng" dirty="0" smtClean="0"/>
              <a:t>Smích)</a:t>
            </a:r>
            <a:r>
              <a:rPr lang="cs-CZ" i="1" dirty="0" smtClean="0"/>
              <a:t> </a:t>
            </a:r>
            <a:r>
              <a:rPr lang="cs-CZ" i="1" dirty="0" smtClean="0"/>
              <a:t>/ prostě je téměř prototypem této věci (…)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příklad konfliktu dvou politických lídrů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i="1" dirty="0" smtClean="0"/>
              <a:t>M		</a:t>
            </a:r>
            <a:r>
              <a:rPr lang="cs-CZ" i="1" dirty="0" err="1" smtClean="0"/>
              <a:t>Môjmu</a:t>
            </a:r>
            <a:r>
              <a:rPr lang="cs-CZ" i="1" dirty="0" smtClean="0"/>
              <a:t> </a:t>
            </a:r>
            <a:r>
              <a:rPr lang="cs-CZ" i="1" u="sng" dirty="0" smtClean="0"/>
              <a:t>spolustolovníkovi</a:t>
            </a:r>
            <a:r>
              <a:rPr lang="cs-CZ" i="1" dirty="0" smtClean="0"/>
              <a:t> musím </a:t>
            </a:r>
            <a:r>
              <a:rPr lang="cs-CZ" i="1" dirty="0" err="1" smtClean="0"/>
              <a:t>postaviť</a:t>
            </a:r>
            <a:r>
              <a:rPr lang="cs-CZ" i="1" dirty="0" smtClean="0"/>
              <a:t> 	jednu otázku, </a:t>
            </a:r>
            <a:r>
              <a:rPr lang="cs-CZ" i="1" dirty="0" err="1" smtClean="0"/>
              <a:t>lebo</a:t>
            </a:r>
            <a:r>
              <a:rPr lang="cs-CZ" i="1" dirty="0" smtClean="0"/>
              <a:t> </a:t>
            </a:r>
            <a:r>
              <a:rPr lang="cs-CZ" i="1" u="sng" dirty="0" err="1" smtClean="0"/>
              <a:t>neviem</a:t>
            </a:r>
            <a:r>
              <a:rPr lang="cs-CZ" i="1" dirty="0" smtClean="0"/>
              <a:t>, </a:t>
            </a:r>
            <a:r>
              <a:rPr lang="cs-CZ" i="1" dirty="0" err="1" smtClean="0"/>
              <a:t>kto</a:t>
            </a:r>
            <a:r>
              <a:rPr lang="cs-CZ" i="1" dirty="0" smtClean="0"/>
              <a:t> je. </a:t>
            </a:r>
            <a:r>
              <a:rPr lang="cs-CZ" i="1" dirty="0" err="1" smtClean="0"/>
              <a:t>Kto</a:t>
            </a:r>
            <a:r>
              <a:rPr lang="cs-CZ" i="1" dirty="0" smtClean="0"/>
              <a:t> </a:t>
            </a:r>
            <a:r>
              <a:rPr lang="cs-CZ" i="1" dirty="0" err="1" smtClean="0"/>
              <a:t>ste</a:t>
            </a:r>
            <a:r>
              <a:rPr lang="cs-CZ" i="1" dirty="0" smtClean="0"/>
              <a:t> 	pán </a:t>
            </a:r>
            <a:r>
              <a:rPr lang="cs-CZ" i="1" dirty="0" err="1" smtClean="0"/>
              <a:t>Dzurinda</a:t>
            </a:r>
            <a:r>
              <a:rPr lang="cs-CZ" i="1" dirty="0" smtClean="0"/>
              <a:t> z </a:t>
            </a:r>
            <a:r>
              <a:rPr lang="cs-CZ" i="1" dirty="0" err="1" smtClean="0"/>
              <a:t>hľadiska</a:t>
            </a:r>
            <a:r>
              <a:rPr lang="cs-CZ" i="1" dirty="0" smtClean="0"/>
              <a:t> politiky a 	</a:t>
            </a:r>
            <a:r>
              <a:rPr lang="cs-CZ" i="1" dirty="0" err="1" smtClean="0"/>
              <a:t>príslušnosti</a:t>
            </a:r>
            <a:r>
              <a:rPr lang="cs-CZ" i="1" dirty="0" smtClean="0"/>
              <a:t> k politickým </a:t>
            </a:r>
            <a:r>
              <a:rPr lang="cs-CZ" i="1" dirty="0" smtClean="0"/>
              <a:t>stranám? </a:t>
            </a:r>
            <a:r>
              <a:rPr lang="cs-CZ" i="1" dirty="0" smtClean="0"/>
              <a:t>	</a:t>
            </a:r>
            <a:r>
              <a:rPr lang="cs-CZ" i="1" u="sng" dirty="0" err="1" smtClean="0"/>
              <a:t>Nehnevajte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sa</a:t>
            </a:r>
            <a:r>
              <a:rPr lang="cs-CZ" i="1" u="sng" dirty="0" smtClean="0"/>
              <a:t>, </a:t>
            </a:r>
            <a:r>
              <a:rPr lang="cs-CZ" i="1" u="sng" dirty="0" err="1" smtClean="0"/>
              <a:t>ja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neviem</a:t>
            </a:r>
            <a:r>
              <a:rPr lang="cs-CZ" i="1" u="sng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D		O to </a:t>
            </a:r>
            <a:r>
              <a:rPr lang="cs-CZ" i="1" dirty="0" err="1" smtClean="0"/>
              <a:t>viac</a:t>
            </a:r>
            <a:r>
              <a:rPr lang="cs-CZ" i="1" dirty="0" smtClean="0"/>
              <a:t> </a:t>
            </a:r>
            <a:r>
              <a:rPr lang="cs-CZ" i="1" dirty="0" err="1" smtClean="0"/>
              <a:t>ma</a:t>
            </a:r>
            <a:r>
              <a:rPr lang="cs-CZ" i="1" dirty="0" smtClean="0"/>
              <a:t> </a:t>
            </a:r>
            <a:r>
              <a:rPr lang="cs-CZ" i="1" dirty="0" err="1" smtClean="0"/>
              <a:t>teší</a:t>
            </a:r>
            <a:r>
              <a:rPr lang="cs-CZ" i="1" dirty="0" smtClean="0"/>
              <a:t>, že </a:t>
            </a:r>
            <a:r>
              <a:rPr lang="cs-CZ" i="1" dirty="0" err="1" smtClean="0"/>
              <a:t>ste</a:t>
            </a:r>
            <a:r>
              <a:rPr lang="cs-CZ" i="1" dirty="0" smtClean="0"/>
              <a:t> </a:t>
            </a:r>
            <a:r>
              <a:rPr lang="cs-CZ" i="1" dirty="0" err="1" smtClean="0"/>
              <a:t>prišli</a:t>
            </a:r>
            <a:r>
              <a:rPr lang="cs-CZ" i="1" dirty="0" smtClean="0"/>
              <a:t> na toto 	</a:t>
            </a:r>
            <a:r>
              <a:rPr lang="cs-CZ" i="1" dirty="0" err="1" smtClean="0"/>
              <a:t>stretnutie</a:t>
            </a:r>
            <a:r>
              <a:rPr lang="cs-CZ" i="1" dirty="0" smtClean="0"/>
              <a:t>. 	Vy </a:t>
            </a:r>
            <a:r>
              <a:rPr lang="cs-CZ" i="1" dirty="0" err="1" smtClean="0"/>
              <a:t>ste</a:t>
            </a:r>
            <a:r>
              <a:rPr lang="cs-CZ" i="1" dirty="0" smtClean="0"/>
              <a:t> </a:t>
            </a:r>
            <a:r>
              <a:rPr lang="cs-CZ" i="1" dirty="0" err="1" smtClean="0"/>
              <a:t>so</a:t>
            </a:r>
            <a:r>
              <a:rPr lang="cs-CZ" i="1" dirty="0" smtClean="0"/>
              <a:t> mnou </a:t>
            </a:r>
            <a:r>
              <a:rPr lang="cs-CZ" i="1" dirty="0" err="1" smtClean="0"/>
              <a:t>mali</a:t>
            </a:r>
            <a:r>
              <a:rPr lang="cs-CZ" i="1" dirty="0" smtClean="0"/>
              <a:t> </a:t>
            </a:r>
            <a:r>
              <a:rPr lang="cs-CZ" i="1" u="sng" dirty="0" smtClean="0"/>
              <a:t>problémy</a:t>
            </a:r>
            <a:r>
              <a:rPr lang="cs-CZ" i="1" dirty="0" smtClean="0"/>
              <a:t> 	</a:t>
            </a:r>
            <a:r>
              <a:rPr lang="cs-CZ" i="1" dirty="0" err="1" smtClean="0"/>
              <a:t>dlhé</a:t>
            </a:r>
            <a:r>
              <a:rPr lang="cs-CZ" i="1" dirty="0" smtClean="0"/>
              <a:t> </a:t>
            </a:r>
            <a:r>
              <a:rPr lang="cs-CZ" i="1" u="sng" dirty="0" smtClean="0"/>
              <a:t>roky</a:t>
            </a:r>
            <a:r>
              <a:rPr lang="cs-CZ" i="1" dirty="0" smtClean="0"/>
              <a:t>. </a:t>
            </a:r>
            <a:r>
              <a:rPr lang="cs-CZ" i="1" dirty="0" err="1" smtClean="0"/>
              <a:t>Najprv</a:t>
            </a:r>
            <a:r>
              <a:rPr lang="cs-CZ" i="1" dirty="0" smtClean="0"/>
              <a:t> </a:t>
            </a:r>
            <a:r>
              <a:rPr lang="cs-CZ" i="1" dirty="0" err="1" smtClean="0"/>
              <a:t>ste</a:t>
            </a:r>
            <a:r>
              <a:rPr lang="cs-CZ" i="1" dirty="0" smtClean="0"/>
              <a:t> </a:t>
            </a:r>
            <a:r>
              <a:rPr lang="cs-CZ" i="1" dirty="0" err="1" smtClean="0"/>
              <a:t>mali</a:t>
            </a:r>
            <a:r>
              <a:rPr lang="cs-CZ" i="1" dirty="0" smtClean="0"/>
              <a:t> </a:t>
            </a:r>
            <a:r>
              <a:rPr lang="cs-CZ" i="1" u="sng" dirty="0" smtClean="0"/>
              <a:t>problémy</a:t>
            </a:r>
            <a:r>
              <a:rPr lang="cs-CZ" i="1" dirty="0" smtClean="0"/>
              <a:t>, že </a:t>
            </a:r>
            <a:r>
              <a:rPr lang="cs-CZ" i="1" dirty="0" err="1" smtClean="0"/>
              <a:t>som</a:t>
            </a:r>
            <a:r>
              <a:rPr lang="cs-CZ" i="1" dirty="0" smtClean="0"/>
              <a:t> 	</a:t>
            </a:r>
            <a:r>
              <a:rPr lang="cs-CZ" i="1" dirty="0" err="1" smtClean="0"/>
              <a:t>hovorcom</a:t>
            </a:r>
            <a:r>
              <a:rPr lang="cs-CZ" i="1" dirty="0" smtClean="0"/>
              <a:t> a potom </a:t>
            </a:r>
            <a:r>
              <a:rPr lang="cs-CZ" i="1" dirty="0" err="1" smtClean="0"/>
              <a:t>ste</a:t>
            </a:r>
            <a:r>
              <a:rPr lang="cs-CZ" i="1" dirty="0" smtClean="0"/>
              <a:t> </a:t>
            </a:r>
            <a:r>
              <a:rPr lang="cs-CZ" i="1" dirty="0" err="1" smtClean="0"/>
              <a:t>mali</a:t>
            </a:r>
            <a:r>
              <a:rPr lang="cs-CZ" i="1" dirty="0" smtClean="0"/>
              <a:t> </a:t>
            </a:r>
            <a:r>
              <a:rPr lang="cs-CZ" i="1" u="sng" dirty="0" err="1" smtClean="0"/>
              <a:t>rôzné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iné</a:t>
            </a:r>
            <a:r>
              <a:rPr lang="cs-CZ" i="1" dirty="0" smtClean="0"/>
              <a:t>. Bez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	</a:t>
            </a:r>
            <a:r>
              <a:rPr lang="cs-CZ" i="1" dirty="0" err="1" smtClean="0"/>
              <a:t>ohľadu</a:t>
            </a:r>
            <a:r>
              <a:rPr lang="cs-CZ" i="1" dirty="0" smtClean="0"/>
              <a:t> na to, </a:t>
            </a:r>
            <a:r>
              <a:rPr lang="cs-CZ" i="1" dirty="0" err="1" smtClean="0"/>
              <a:t>čo</a:t>
            </a:r>
            <a:r>
              <a:rPr lang="cs-CZ" i="1" dirty="0" smtClean="0"/>
              <a:t> </a:t>
            </a:r>
            <a:r>
              <a:rPr lang="cs-CZ" i="1" dirty="0" err="1" smtClean="0"/>
              <a:t>som</a:t>
            </a:r>
            <a:r>
              <a:rPr lang="cs-CZ" i="1" dirty="0" smtClean="0"/>
              <a:t>, </a:t>
            </a:r>
            <a:r>
              <a:rPr lang="cs-CZ" i="1" dirty="0" err="1" smtClean="0"/>
              <a:t>ste</a:t>
            </a:r>
            <a:r>
              <a:rPr lang="cs-CZ" i="1" dirty="0" smtClean="0"/>
              <a:t> na toto </a:t>
            </a:r>
            <a:r>
              <a:rPr lang="cs-CZ" i="1" dirty="0" err="1" smtClean="0"/>
              <a:t>stretnutie</a:t>
            </a:r>
            <a:r>
              <a:rPr lang="cs-CZ" i="1" dirty="0" smtClean="0"/>
              <a:t> 	</a:t>
            </a:r>
            <a:r>
              <a:rPr lang="cs-CZ" i="1" dirty="0" err="1" smtClean="0"/>
              <a:t>prišli</a:t>
            </a:r>
            <a:r>
              <a:rPr lang="cs-CZ" i="1" dirty="0" smtClean="0"/>
              <a:t> a </a:t>
            </a:r>
            <a:r>
              <a:rPr lang="cs-CZ" i="1" dirty="0" err="1" smtClean="0"/>
              <a:t>mňa</a:t>
            </a:r>
            <a:r>
              <a:rPr lang="cs-CZ" i="1" dirty="0" smtClean="0"/>
              <a:t> to </a:t>
            </a:r>
            <a:r>
              <a:rPr lang="cs-CZ" i="1" dirty="0" err="1" smtClean="0"/>
              <a:t>veľmi</a:t>
            </a:r>
            <a:r>
              <a:rPr lang="cs-CZ" i="1" dirty="0" smtClean="0"/>
              <a:t> </a:t>
            </a:r>
            <a:r>
              <a:rPr lang="cs-CZ" i="1" dirty="0" err="1" smtClean="0"/>
              <a:t>teší</a:t>
            </a:r>
            <a:r>
              <a:rPr lang="cs-CZ" i="1" dirty="0" smtClean="0"/>
              <a:t> a </a:t>
            </a:r>
            <a:r>
              <a:rPr lang="cs-CZ" i="1" dirty="0" err="1" smtClean="0"/>
              <a:t>ďakujem</a:t>
            </a:r>
            <a:r>
              <a:rPr lang="cs-CZ" i="1" dirty="0" smtClean="0"/>
              <a:t> vám,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	že </a:t>
            </a:r>
            <a:r>
              <a:rPr lang="cs-CZ" i="1" dirty="0" err="1" smtClean="0"/>
              <a:t>ste</a:t>
            </a:r>
            <a:r>
              <a:rPr lang="cs-CZ" i="1" dirty="0" smtClean="0"/>
              <a:t> </a:t>
            </a:r>
            <a:r>
              <a:rPr lang="cs-CZ" i="1" dirty="0" err="1" smtClean="0"/>
              <a:t>prišli</a:t>
            </a:r>
            <a:r>
              <a:rPr lang="cs-CZ" i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ad zdvořilost v politice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4644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mnohdy jen formální</a:t>
            </a:r>
          </a:p>
          <a:p>
            <a:pPr>
              <a:buNone/>
            </a:pPr>
            <a:r>
              <a:rPr lang="cs-CZ" dirty="0" smtClean="0"/>
              <a:t>	„</a:t>
            </a:r>
            <a:r>
              <a:rPr lang="cs-CZ" dirty="0" smtClean="0"/>
              <a:t>konfliktní“, </a:t>
            </a:r>
            <a:r>
              <a:rPr lang="cs-CZ" dirty="0" smtClean="0"/>
              <a:t>„negativní“ zdvořilost</a:t>
            </a:r>
          </a:p>
          <a:p>
            <a:r>
              <a:rPr lang="cs-CZ" b="1" dirty="0" smtClean="0"/>
              <a:t>př. </a:t>
            </a:r>
            <a:r>
              <a:rPr lang="cs-CZ" dirty="0" smtClean="0"/>
              <a:t>I. Langer při řízení schůze, zdvořilostní fráze v úvodu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u="sng" dirty="0" smtClean="0"/>
              <a:t>d</a:t>
            </a:r>
            <a:r>
              <a:rPr lang="cs-CZ" i="1" u="sng" dirty="0" smtClean="0"/>
              <a:t>ěkuji </a:t>
            </a:r>
            <a:r>
              <a:rPr lang="cs-CZ" i="1" u="sng" dirty="0" smtClean="0"/>
              <a:t>vám pane poslanče</a:t>
            </a:r>
            <a:r>
              <a:rPr lang="cs-CZ" i="1" dirty="0" smtClean="0"/>
              <a:t> / přestože z vašeho vystoupení / se přiznám / jsem ani nemohl vydedukovat zda hovoříte k věci či nikoliv (</a:t>
            </a:r>
            <a:r>
              <a:rPr lang="cs-CZ" i="1" u="sng" dirty="0" smtClean="0"/>
              <a:t>Smích</a:t>
            </a:r>
            <a:r>
              <a:rPr lang="cs-CZ" i="1" dirty="0" smtClean="0"/>
              <a:t>)</a:t>
            </a:r>
            <a:r>
              <a:rPr lang="cs-CZ" i="1" dirty="0" smtClean="0"/>
              <a:t> </a:t>
            </a:r>
            <a:r>
              <a:rPr lang="cs-CZ" i="1" dirty="0" smtClean="0"/>
              <a:t>natolik </a:t>
            </a:r>
            <a:r>
              <a:rPr lang="cs-CZ" i="1" dirty="0" smtClean="0"/>
              <a:t>bylo obtížně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srozumitelné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ad humor v politice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097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vhodně</a:t>
            </a:r>
            <a:r>
              <a:rPr lang="cs-CZ" b="1" dirty="0" smtClean="0"/>
              <a:t> </a:t>
            </a:r>
            <a:r>
              <a:rPr lang="cs-CZ" dirty="0" smtClean="0"/>
              <a:t>použitý	bonmot (les </a:t>
            </a:r>
            <a:r>
              <a:rPr lang="cs-CZ" dirty="0" err="1" smtClean="0"/>
              <a:t>bons</a:t>
            </a:r>
            <a:r>
              <a:rPr lang="cs-CZ" dirty="0" smtClean="0"/>
              <a:t> </a:t>
            </a:r>
            <a:r>
              <a:rPr lang="cs-CZ" dirty="0" err="1" smtClean="0"/>
              <a:t>mots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osobní útoky, </a:t>
            </a:r>
            <a:r>
              <a:rPr lang="cs-CZ" dirty="0" err="1" smtClean="0"/>
              <a:t>útoky</a:t>
            </a:r>
            <a:r>
              <a:rPr lang="cs-CZ" dirty="0" smtClean="0"/>
              <a:t> na skupiny osob, projevy rasismu a nacionalismu</a:t>
            </a:r>
          </a:p>
          <a:p>
            <a:endParaRPr lang="cs-CZ" dirty="0" smtClean="0"/>
          </a:p>
          <a:p>
            <a:r>
              <a:rPr lang="cs-CZ" b="1" dirty="0" smtClean="0"/>
              <a:t>intertextualita v humoru: </a:t>
            </a:r>
          </a:p>
          <a:p>
            <a:pPr>
              <a:buNone/>
            </a:pPr>
            <a:r>
              <a:rPr lang="cs-CZ" dirty="0" smtClean="0"/>
              <a:t>	1. literární odkazy: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i="1" u="sng" dirty="0" smtClean="0"/>
              <a:t>Zemane </a:t>
            </a:r>
            <a:r>
              <a:rPr lang="cs-CZ" i="1" u="sng" dirty="0" err="1" smtClean="0"/>
              <a:t>Zemane</a:t>
            </a:r>
            <a:r>
              <a:rPr lang="cs-CZ" i="1" u="sng" dirty="0" smtClean="0"/>
              <a:t> vyzývám tě na boží soud / do roka a do dne</a:t>
            </a:r>
            <a:r>
              <a:rPr lang="cs-CZ" i="1" dirty="0" smtClean="0"/>
              <a:t> /podle vládní novely zákona o konkursu a vyrovnání / nedostane žádný zaměstnanec (…) ani korunu mzdy navíc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965800"/>
          </a:xfrm>
        </p:spPr>
        <p:txBody>
          <a:bodyPr/>
          <a:lstStyle/>
          <a:p>
            <a:pPr algn="ctr"/>
            <a:r>
              <a:rPr lang="cs-CZ" dirty="0" smtClean="0"/>
              <a:t>ad humor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2. odkazy na anekdoty:</a:t>
            </a:r>
          </a:p>
          <a:p>
            <a:r>
              <a:rPr lang="cs-CZ" dirty="0" smtClean="0"/>
              <a:t>sarkasmus </a:t>
            </a:r>
            <a:endParaRPr lang="cs-CZ" dirty="0" smtClean="0"/>
          </a:p>
          <a:p>
            <a:r>
              <a:rPr lang="cs-CZ" dirty="0" smtClean="0"/>
              <a:t>syntaktický paralelismus = shodná stavba </a:t>
            </a:r>
            <a:r>
              <a:rPr lang="cs-CZ" dirty="0" smtClean="0"/>
              <a:t>	souvětí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3H </a:t>
            </a:r>
            <a:r>
              <a:rPr lang="cs-CZ" dirty="0" smtClean="0"/>
              <a:t>(formulovaná ironicky, </a:t>
            </a:r>
            <a:r>
              <a:rPr lang="cs-CZ" i="1" dirty="0" smtClean="0"/>
              <a:t>docela dobrou; i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 algn="ctr">
              <a:buNone/>
            </a:pPr>
            <a:r>
              <a:rPr lang="cs-CZ" b="1" dirty="0" smtClean="0"/>
              <a:t>Kdyby 1V  příslovečná podmínková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</a:t>
            </a:r>
            <a:r>
              <a:rPr lang="cs-CZ" b="1" dirty="0" smtClean="0"/>
              <a:t>                                                                                                </a:t>
            </a: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co 2V předmětná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H="1" flipV="1">
            <a:off x="1187624" y="2924944"/>
            <a:ext cx="1656184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H="1" flipV="1">
            <a:off x="3059832" y="4077072"/>
            <a:ext cx="792088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49776"/>
          </a:xfrm>
        </p:spPr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rincipy komunikace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>
            <a:normAutofit lnSpcReduction="10000"/>
          </a:bodyPr>
          <a:lstStyle/>
          <a:p>
            <a:r>
              <a:rPr lang="cs-CZ" sz="3200" dirty="0" err="1" smtClean="0"/>
              <a:t>kooperativnost</a:t>
            </a:r>
            <a:r>
              <a:rPr lang="cs-CZ" sz="3200" dirty="0" smtClean="0"/>
              <a:t> – konfliktnost</a:t>
            </a:r>
          </a:p>
          <a:p>
            <a:endParaRPr lang="cs-CZ" sz="3200" dirty="0" smtClean="0"/>
          </a:p>
          <a:p>
            <a:r>
              <a:rPr lang="cs-CZ" sz="3200" dirty="0" smtClean="0"/>
              <a:t>zdvořilost </a:t>
            </a:r>
            <a:r>
              <a:rPr lang="cs-CZ" sz="3200" dirty="0" smtClean="0"/>
              <a:t>–</a:t>
            </a:r>
            <a:r>
              <a:rPr lang="cs-CZ" sz="3200" dirty="0" smtClean="0"/>
              <a:t> </a:t>
            </a:r>
            <a:r>
              <a:rPr lang="cs-CZ" sz="3200" dirty="0" smtClean="0"/>
              <a:t>nezdvořilost (zdvořilost </a:t>
            </a:r>
            <a:r>
              <a:rPr lang="cs-CZ" sz="3200" dirty="0" smtClean="0"/>
              <a:t>	upřímná </a:t>
            </a:r>
            <a:r>
              <a:rPr lang="cs-CZ" sz="3200" dirty="0" smtClean="0"/>
              <a:t>–</a:t>
            </a:r>
            <a:r>
              <a:rPr lang="cs-CZ" sz="3200" dirty="0" smtClean="0"/>
              <a:t> </a:t>
            </a:r>
            <a:r>
              <a:rPr lang="cs-CZ" sz="3200" dirty="0" smtClean="0"/>
              <a:t>formální</a:t>
            </a:r>
            <a:r>
              <a:rPr lang="cs-CZ" sz="3200" dirty="0" smtClean="0"/>
              <a:t>)</a:t>
            </a:r>
          </a:p>
          <a:p>
            <a:endParaRPr lang="cs-CZ" sz="3200" dirty="0" smtClean="0"/>
          </a:p>
          <a:p>
            <a:r>
              <a:rPr lang="cs-CZ" sz="3200" dirty="0" smtClean="0"/>
              <a:t>humor</a:t>
            </a:r>
            <a:r>
              <a:rPr lang="cs-CZ" sz="3200" dirty="0" smtClean="0"/>
              <a:t>, </a:t>
            </a:r>
            <a:r>
              <a:rPr lang="cs-CZ" sz="3200" smtClean="0"/>
              <a:t>ironie </a:t>
            </a:r>
            <a:r>
              <a:rPr lang="cs-CZ" sz="3200" smtClean="0"/>
              <a:t>–</a:t>
            </a:r>
            <a:r>
              <a:rPr lang="cs-CZ" sz="3200" smtClean="0"/>
              <a:t> </a:t>
            </a:r>
            <a:r>
              <a:rPr lang="cs-CZ" sz="3200" dirty="0" smtClean="0"/>
              <a:t>jízlivost, verbální agrese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62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Jazyk a politika</vt:lpstr>
      <vt:lpstr>konflikt poslanci x jednací řád </vt:lpstr>
      <vt:lpstr>příklad konfliktu dvou politických lídrů  </vt:lpstr>
      <vt:lpstr>ad zdvořilost v politice </vt:lpstr>
      <vt:lpstr>ad humor v politice </vt:lpstr>
      <vt:lpstr>ad humor v politice</vt:lpstr>
      <vt:lpstr>principy komunikace v politice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politika</dc:title>
  <dc:creator>lektor</dc:creator>
  <cp:lastModifiedBy>borovska</cp:lastModifiedBy>
  <cp:revision>7</cp:revision>
  <dcterms:created xsi:type="dcterms:W3CDTF">2014-04-29T07:02:50Z</dcterms:created>
  <dcterms:modified xsi:type="dcterms:W3CDTF">2014-04-30T11:23:35Z</dcterms:modified>
</cp:coreProperties>
</file>