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6D4FC2-5F56-4495-8FEE-FEDF82F544E8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idnes.cz/nova-ceska-velvyslankyne-livia-klausova-potvrzuje-ze-se-na-svoji-funkci-nehodi-g0k-/domaci.aspx?c=A140114_110944_domaci_bun" TargetMode="External"/><Relationship Id="rId2" Type="http://schemas.openxmlformats.org/officeDocument/2006/relationships/hyperlink" Target="http://www.sme.sk/c/7063059/klausova-moj-manzel-ani-meciar-si-rozpad-ceskoslovenska-neprial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2232248"/>
          </a:xfrm>
        </p:spPr>
        <p:txBody>
          <a:bodyPr/>
          <a:lstStyle/>
          <a:p>
            <a:pPr algn="ctr"/>
            <a:r>
              <a:rPr lang="cs-CZ" dirty="0" smtClean="0"/>
              <a:t>Neverbální komunikace a hlasová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vzhled řečníka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řeč těla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účinek sdělení závisí z:</a:t>
            </a:r>
          </a:p>
          <a:p>
            <a:pPr>
              <a:buNone/>
            </a:pPr>
            <a:r>
              <a:rPr lang="cs-CZ" sz="3600" b="1" dirty="0" smtClean="0"/>
              <a:t> </a:t>
            </a:r>
          </a:p>
          <a:p>
            <a:r>
              <a:rPr lang="cs-CZ" sz="3600" dirty="0" smtClean="0"/>
              <a:t>55% na signálech řeči těla</a:t>
            </a:r>
          </a:p>
          <a:p>
            <a:r>
              <a:rPr lang="cs-CZ" sz="3600" dirty="0" smtClean="0"/>
              <a:t>38% na barvě a melodii hlasu</a:t>
            </a:r>
          </a:p>
          <a:p>
            <a:r>
              <a:rPr lang="cs-CZ" sz="3600" dirty="0" smtClean="0"/>
              <a:t>7% na obsahu mluveného slova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zásady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1. seznámit se s prostorem a s akustickými podmínkami:</a:t>
            </a:r>
          </a:p>
          <a:p>
            <a:r>
              <a:rPr lang="cs-CZ" sz="3600" dirty="0" smtClean="0"/>
              <a:t>2. vybrat si vhodné místo pro mluvení</a:t>
            </a:r>
          </a:p>
          <a:p>
            <a:r>
              <a:rPr lang="cs-CZ" sz="3600" dirty="0" smtClean="0"/>
              <a:t>3. stát aktivněji než při neformálním rozhovoru</a:t>
            </a:r>
          </a:p>
          <a:p>
            <a:r>
              <a:rPr lang="cs-CZ" sz="3600" dirty="0" smtClean="0"/>
              <a:t>4. užívat otevřených gest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805840"/>
          </a:xfrm>
        </p:spPr>
        <p:txBody>
          <a:bodyPr/>
          <a:lstStyle/>
          <a:p>
            <a:pPr algn="ctr"/>
            <a:r>
              <a:rPr lang="cs-CZ" dirty="0" smtClean="0"/>
              <a:t>gestikulace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400" dirty="0" smtClean="0"/>
              <a:t>Rozhovor slovenského deníku </a:t>
            </a:r>
            <a:r>
              <a:rPr lang="cs-CZ" sz="2400" dirty="0" err="1" smtClean="0"/>
              <a:t>Sme</a:t>
            </a:r>
            <a:r>
              <a:rPr lang="cs-CZ" sz="2400" dirty="0" smtClean="0"/>
              <a:t> s </a:t>
            </a:r>
            <a:r>
              <a:rPr lang="cs-CZ" sz="2400" dirty="0" err="1" smtClean="0"/>
              <a:t>L</a:t>
            </a:r>
            <a:r>
              <a:rPr lang="cs-CZ" sz="2400" dirty="0" err="1" smtClean="0"/>
              <a:t>ivií</a:t>
            </a:r>
            <a:r>
              <a:rPr lang="cs-CZ" sz="2400" dirty="0" smtClean="0"/>
              <a:t> Klausovou po jejím nástupu do funkce velvyslankyně ČR na Slovensku</a:t>
            </a:r>
          </a:p>
          <a:p>
            <a:pPr>
              <a:buNone/>
            </a:pPr>
            <a:r>
              <a:rPr lang="cs-CZ" sz="2400" dirty="0" smtClean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</a:t>
            </a:r>
            <a:r>
              <a:rPr lang="cs-CZ" sz="2400" dirty="0" err="1" smtClean="0">
                <a:hlinkClick r:id="rId2"/>
              </a:rPr>
              <a:t>sme.sk</a:t>
            </a:r>
            <a:r>
              <a:rPr lang="cs-CZ" sz="2400" dirty="0" smtClean="0">
                <a:hlinkClick r:id="rId2"/>
              </a:rPr>
              <a:t>/c/7063059/</a:t>
            </a:r>
            <a:r>
              <a:rPr lang="cs-CZ" sz="2400" dirty="0" err="1" smtClean="0">
                <a:hlinkClick r:id="rId2"/>
              </a:rPr>
              <a:t>klausova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moj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manzel</a:t>
            </a:r>
            <a:r>
              <a:rPr lang="cs-CZ" sz="2400" dirty="0" smtClean="0">
                <a:hlinkClick r:id="rId2"/>
              </a:rPr>
              <a:t>-ani-</a:t>
            </a:r>
            <a:r>
              <a:rPr lang="cs-CZ" sz="2400" dirty="0" err="1" smtClean="0">
                <a:hlinkClick r:id="rId2"/>
              </a:rPr>
              <a:t>meciar</a:t>
            </a:r>
            <a:r>
              <a:rPr lang="cs-CZ" sz="2400" dirty="0" smtClean="0">
                <a:hlinkClick r:id="rId2"/>
              </a:rPr>
              <a:t>-si-rozpad-</a:t>
            </a:r>
            <a:r>
              <a:rPr lang="cs-CZ" sz="2400" dirty="0" err="1" smtClean="0">
                <a:hlinkClick r:id="rId2"/>
              </a:rPr>
              <a:t>ceskoslovenska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nepriali.html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	rozmáchlá gesta a neverbální komunikace od 	1:43, 2:20, 3:03</a:t>
            </a:r>
          </a:p>
          <a:p>
            <a:pPr>
              <a:buNone/>
            </a:pPr>
            <a:r>
              <a:rPr lang="cs-CZ" sz="2400" dirty="0" smtClean="0"/>
              <a:t>Komentář k rozhovoru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hlinkClick r:id="rId3"/>
              </a:rPr>
              <a:t>http://zpravy.idnes.cz/nova-ceska-velvyslankyne-livia-klausova-potvrzuje-ze-se-na-svoji-funkci-nehodi-g0k-/</a:t>
            </a:r>
            <a:r>
              <a:rPr lang="cs-CZ" sz="2400" dirty="0" smtClean="0">
                <a:hlinkClick r:id="rId3"/>
              </a:rPr>
              <a:t>domaci.aspx?c=A140114_110944_domaci_bun</a:t>
            </a: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small" dirty="0" smtClean="0"/>
              <a:t>HLASOVÁ TECHNIKA</a:t>
            </a:r>
            <a:r>
              <a:rPr lang="cs-CZ" cap="small" smtClean="0"/>
              <a:t/>
            </a:r>
            <a:br>
              <a:rPr lang="cs-CZ" cap="small" smtClean="0"/>
            </a:br>
            <a:r>
              <a:rPr lang="cs-CZ" cap="small" smtClean="0"/>
              <a:t/>
            </a:r>
            <a:br>
              <a:rPr lang="cs-CZ" cap="small" smtClean="0"/>
            </a:b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dirty="0" smtClean="0"/>
              <a:t>frázování</a:t>
            </a:r>
            <a:br>
              <a:rPr lang="cs-CZ" dirty="0" smtClean="0"/>
            </a:br>
            <a:r>
              <a:rPr lang="cs-CZ" dirty="0" smtClean="0"/>
              <a:t>modulace</a:t>
            </a:r>
            <a:br>
              <a:rPr lang="cs-CZ" dirty="0" smtClean="0"/>
            </a:br>
            <a:r>
              <a:rPr lang="cs-CZ" dirty="0" smtClean="0"/>
              <a:t>artikulace</a:t>
            </a: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cap="small" dirty="0" smtClean="0"/>
              <a:t> </a:t>
            </a:r>
            <a:br>
              <a:rPr lang="cs-CZ" cap="sm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frázování</a:t>
            </a:r>
            <a:endParaRPr lang="cs-CZ" dirty="0" smtClean="0"/>
          </a:p>
          <a:p>
            <a:r>
              <a:rPr lang="cs-CZ" b="1" dirty="0" smtClean="0"/>
              <a:t>př.: </a:t>
            </a:r>
            <a:r>
              <a:rPr lang="cs-CZ" i="1" dirty="0" smtClean="0"/>
              <a:t>Když se vrátil z procházky // začal pilně pracovat // a vše včas dokončil.</a:t>
            </a:r>
          </a:p>
          <a:p>
            <a:endParaRPr lang="cs-CZ" dirty="0" smtClean="0"/>
          </a:p>
          <a:p>
            <a:r>
              <a:rPr lang="cs-CZ" b="1" dirty="0" smtClean="0"/>
              <a:t>př. </a:t>
            </a:r>
            <a:r>
              <a:rPr lang="cs-CZ" i="1" dirty="0" smtClean="0"/>
              <a:t>1. Někteří poslanci odmítli // oprávněně navrhované změny v zákoně. </a:t>
            </a:r>
            <a:r>
              <a:rPr lang="cs-CZ" dirty="0" smtClean="0"/>
              <a:t> poslanci se nezachovali správně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       2. Někteří poslanci odmítli oprávněně // navrhované změny v zákoně.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poslanci se zachovali správně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Modulace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melodie řeči</a:t>
            </a:r>
          </a:p>
          <a:p>
            <a:pPr>
              <a:buNone/>
            </a:pPr>
            <a:r>
              <a:rPr lang="cs-CZ" dirty="0" smtClean="0"/>
              <a:t>		1. klesavá</a:t>
            </a:r>
          </a:p>
          <a:p>
            <a:pPr>
              <a:buNone/>
            </a:pPr>
            <a:r>
              <a:rPr lang="cs-CZ" dirty="0" smtClean="0"/>
              <a:t>		2. stoupavá</a:t>
            </a:r>
          </a:p>
          <a:p>
            <a:pPr>
              <a:buNone/>
            </a:pPr>
            <a:r>
              <a:rPr lang="cs-CZ" dirty="0" smtClean="0"/>
              <a:t>		3. mírně stoupavá nebo rovná </a:t>
            </a:r>
          </a:p>
          <a:p>
            <a:r>
              <a:rPr lang="cs-CZ" dirty="0" smtClean="0"/>
              <a:t>dynamika řeči</a:t>
            </a:r>
          </a:p>
          <a:p>
            <a:r>
              <a:rPr lang="cs-CZ" dirty="0" smtClean="0"/>
              <a:t>barva hlasu</a:t>
            </a:r>
          </a:p>
          <a:p>
            <a:r>
              <a:rPr lang="cs-CZ" dirty="0" smtClean="0"/>
              <a:t>tempo řeči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Pořádně otevírejte ústa.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artikulace 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		</a:t>
            </a:r>
            <a:r>
              <a:rPr lang="cs-CZ" sz="3600" dirty="0" smtClean="0"/>
              <a:t>j, h, v</a:t>
            </a:r>
          </a:p>
          <a:p>
            <a:pPr lvl="3">
              <a:buNone/>
            </a:pPr>
            <a:r>
              <a:rPr lang="cs-CZ" sz="3600" dirty="0" smtClean="0"/>
              <a:t>s</a:t>
            </a:r>
            <a:r>
              <a:rPr lang="cs-CZ" sz="3600" smtClean="0"/>
              <a:t>amohlásky</a:t>
            </a:r>
            <a:endParaRPr lang="cs-CZ" sz="3600" dirty="0" smtClean="0"/>
          </a:p>
          <a:p>
            <a:pPr lvl="3">
              <a:buNone/>
            </a:pPr>
            <a:r>
              <a:rPr lang="cs-CZ" sz="3600" dirty="0" smtClean="0"/>
              <a:t>poslední slabiky</a:t>
            </a:r>
          </a:p>
          <a:p>
            <a:pPr lvl="3">
              <a:buNone/>
            </a:pPr>
            <a:r>
              <a:rPr lang="cs-CZ" sz="3600" dirty="0" smtClean="0"/>
              <a:t>poslední slova věty</a:t>
            </a:r>
            <a:endParaRPr lang="cs-CZ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</TotalTime>
  <Words>127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Neverbální komunikace a hlasová technika</vt:lpstr>
      <vt:lpstr>Snímek 2</vt:lpstr>
      <vt:lpstr>Snímek 3</vt:lpstr>
      <vt:lpstr>gestikulace</vt:lpstr>
      <vt:lpstr>HLASOVÁ TECHNIKA   frázování modulace artikulace   </vt:lpstr>
      <vt:lpstr>Snímek 6</vt:lpstr>
      <vt:lpstr>Snímek 7</vt:lpstr>
      <vt:lpstr>Pořádně otevírejte ústa.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Neverbální komunikace a hlasová technika</dc:title>
  <dc:creator>borovska</dc:creator>
  <cp:lastModifiedBy>Borovska</cp:lastModifiedBy>
  <cp:revision>7</cp:revision>
  <dcterms:created xsi:type="dcterms:W3CDTF">2013-10-08T09:58:54Z</dcterms:created>
  <dcterms:modified xsi:type="dcterms:W3CDTF">2015-03-04T15:06:23Z</dcterms:modified>
</cp:coreProperties>
</file>