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119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19C6C9E2-C92F-43E2-8F3C-01D710180BEB}" type="datetimeFigureOut">
              <a:rPr lang="cs-CZ" smtClean="0"/>
              <a:t>4.3.2015</a:t>
            </a:fld>
            <a:endParaRPr lang="cs-CZ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F33EAE34-42C1-4C2E-8B1C-2EBCE563A6BA}" type="slidenum">
              <a:rPr lang="cs-CZ" smtClean="0"/>
              <a:t>‹#›</a:t>
            </a:fld>
            <a:endParaRPr lang="cs-CZ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6C9E2-C92F-43E2-8F3C-01D710180BEB}" type="datetimeFigureOut">
              <a:rPr lang="cs-CZ" smtClean="0"/>
              <a:t>4.3.2015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EAE34-42C1-4C2E-8B1C-2EBCE563A6B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6C9E2-C92F-43E2-8F3C-01D710180BEB}" type="datetimeFigureOut">
              <a:rPr lang="cs-CZ" smtClean="0"/>
              <a:t>4.3.2015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EAE34-42C1-4C2E-8B1C-2EBCE563A6B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6C9E2-C92F-43E2-8F3C-01D710180BEB}" type="datetimeFigureOut">
              <a:rPr lang="cs-CZ" smtClean="0"/>
              <a:t>4.3.2015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EAE34-42C1-4C2E-8B1C-2EBCE563A6B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6C9E2-C92F-43E2-8F3C-01D710180BEB}" type="datetimeFigureOut">
              <a:rPr lang="cs-CZ" smtClean="0"/>
              <a:t>4.3.2015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EAE34-42C1-4C2E-8B1C-2EBCE563A6B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6C9E2-C92F-43E2-8F3C-01D710180BEB}" type="datetimeFigureOut">
              <a:rPr lang="cs-CZ" smtClean="0"/>
              <a:t>4.3.2015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EAE34-42C1-4C2E-8B1C-2EBCE563A6BA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6C9E2-C92F-43E2-8F3C-01D710180BEB}" type="datetimeFigureOut">
              <a:rPr lang="cs-CZ" smtClean="0"/>
              <a:t>4.3.2015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EAE34-42C1-4C2E-8B1C-2EBCE563A6B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6C9E2-C92F-43E2-8F3C-01D710180BEB}" type="datetimeFigureOut">
              <a:rPr lang="cs-CZ" smtClean="0"/>
              <a:t>4.3.2015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EAE34-42C1-4C2E-8B1C-2EBCE563A6B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6C9E2-C92F-43E2-8F3C-01D710180BEB}" type="datetimeFigureOut">
              <a:rPr lang="cs-CZ" smtClean="0"/>
              <a:t>4.3.2015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EAE34-42C1-4C2E-8B1C-2EBCE563A6B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6C9E2-C92F-43E2-8F3C-01D710180BEB}" type="datetimeFigureOut">
              <a:rPr lang="cs-CZ" smtClean="0"/>
              <a:t>4.3.2015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EAE34-42C1-4C2E-8B1C-2EBCE563A6BA}" type="slidenum">
              <a:rPr lang="cs-CZ" smtClean="0"/>
              <a:t>‹#›</a:t>
            </a:fld>
            <a:endParaRPr lang="cs-CZ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6C9E2-C92F-43E2-8F3C-01D710180BEB}" type="datetimeFigureOut">
              <a:rPr lang="cs-CZ" smtClean="0"/>
              <a:t>4.3.2015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EAE34-42C1-4C2E-8B1C-2EBCE563A6B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9C6C9E2-C92F-43E2-8F3C-01D710180BEB}" type="datetimeFigureOut">
              <a:rPr lang="cs-CZ" smtClean="0"/>
              <a:t>4.3.2015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F33EAE34-42C1-4C2E-8B1C-2EBCE563A6BA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lternativniskoly.cz/category/waldorf/" TargetMode="External"/><Relationship Id="rId2" Type="http://schemas.openxmlformats.org/officeDocument/2006/relationships/hyperlink" Target="http://www.iwaldorf.cz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Waldorfská škola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4531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908720"/>
            <a:ext cx="7024744" cy="829896"/>
          </a:xfrm>
        </p:spPr>
        <p:txBody>
          <a:bodyPr/>
          <a:lstStyle/>
          <a:p>
            <a:pPr algn="ctr"/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2132856"/>
            <a:ext cx="6777317" cy="3508977"/>
          </a:xfrm>
        </p:spPr>
        <p:txBody>
          <a:bodyPr>
            <a:normAutofit/>
          </a:bodyPr>
          <a:lstStyle/>
          <a:p>
            <a:r>
              <a:rPr lang="cs-CZ" sz="1600" dirty="0"/>
              <a:t>ŠMAHELOVÁ, Bohumíra. </a:t>
            </a:r>
            <a:r>
              <a:rPr lang="cs-CZ" sz="1600" i="1" dirty="0"/>
              <a:t>Nástin vývoje pedagogického myšlení</a:t>
            </a:r>
            <a:r>
              <a:rPr lang="cs-CZ" sz="1600" dirty="0"/>
              <a:t>. Brno: MSD, 2008, </a:t>
            </a:r>
            <a:r>
              <a:rPr lang="cs-CZ" sz="1600" dirty="0" smtClean="0"/>
              <a:t>97 </a:t>
            </a:r>
            <a:r>
              <a:rPr lang="cs-CZ" sz="1600" dirty="0"/>
              <a:t>s. ISBN 978-80-7392-040-1</a:t>
            </a:r>
            <a:r>
              <a:rPr lang="cs-CZ" sz="1600" dirty="0" smtClean="0"/>
              <a:t>.</a:t>
            </a:r>
          </a:p>
          <a:p>
            <a:r>
              <a:rPr lang="cs-CZ" sz="1600" dirty="0"/>
              <a:t>STEINER, Rudolf. </a:t>
            </a:r>
            <a:r>
              <a:rPr lang="cs-CZ" sz="1600" i="1" dirty="0" err="1"/>
              <a:t>Anthroposofie</a:t>
            </a:r>
            <a:r>
              <a:rPr lang="cs-CZ" sz="1600" i="1" dirty="0"/>
              <a:t> a pedagogika: [články z let 1919-1924]</a:t>
            </a:r>
            <a:r>
              <a:rPr lang="cs-CZ" sz="1600" dirty="0"/>
              <a:t>. Vyd. 1. Praha: Asociace waldorfských škol ČR, 2011, 78 s. ISBN </a:t>
            </a:r>
            <a:r>
              <a:rPr lang="cs-CZ" sz="1600" dirty="0" smtClean="0"/>
              <a:t>978-80-260-5787-1.</a:t>
            </a:r>
          </a:p>
          <a:p>
            <a:r>
              <a:rPr lang="cs-CZ" sz="1600" dirty="0"/>
              <a:t>Stručně o waldorfské pedagogice. ASOCIACE WALDORFSKÝCH ŠKOL ČESKÉ REPUBLIKY. </a:t>
            </a:r>
            <a:r>
              <a:rPr lang="cs-CZ" sz="1600" i="1" dirty="0"/>
              <a:t>Waldorfské školy</a:t>
            </a:r>
            <a:r>
              <a:rPr lang="cs-CZ" sz="1600" dirty="0"/>
              <a:t> [online]. 2008 [cit. 2015-03-03]. Dostupné z: </a:t>
            </a:r>
            <a:r>
              <a:rPr lang="cs-CZ" sz="1600" dirty="0">
                <a:hlinkClick r:id="rId2"/>
              </a:rPr>
              <a:t>http://www.iwaldorf.cz/</a:t>
            </a:r>
            <a:r>
              <a:rPr lang="cs-CZ" sz="1600" dirty="0"/>
              <a:t> </a:t>
            </a:r>
            <a:endParaRPr lang="cs-CZ" sz="1600" dirty="0" smtClean="0"/>
          </a:p>
          <a:p>
            <a:r>
              <a:rPr lang="cs-CZ" sz="1600" dirty="0" err="1"/>
              <a:t>Waldorf</a:t>
            </a:r>
            <a:r>
              <a:rPr lang="cs-CZ" sz="1600" dirty="0"/>
              <a:t>. ALTERNATIVNÍ ŠKOLY. </a:t>
            </a:r>
            <a:r>
              <a:rPr lang="cs-CZ" sz="1600" i="1" dirty="0"/>
              <a:t>Alternativní školy</a:t>
            </a:r>
            <a:r>
              <a:rPr lang="cs-CZ" sz="1600" dirty="0"/>
              <a:t> [online]. 2001, 2015 [cit. 2015-03-03]. Dostupné z: </a:t>
            </a:r>
            <a:r>
              <a:rPr lang="cs-CZ" sz="1600" dirty="0">
                <a:hlinkClick r:id="rId3"/>
              </a:rPr>
              <a:t>http://www.alternativniskoly.cz/category/waldorf/</a:t>
            </a:r>
            <a:r>
              <a:rPr lang="cs-CZ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32906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5331" y="1988840"/>
            <a:ext cx="2088232" cy="34432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48819" y="980728"/>
            <a:ext cx="7024744" cy="757888"/>
          </a:xfrm>
        </p:spPr>
        <p:txBody>
          <a:bodyPr/>
          <a:lstStyle/>
          <a:p>
            <a:pPr algn="ctr"/>
            <a:r>
              <a:rPr lang="cs-CZ" dirty="0" smtClean="0"/>
              <a:t>Historie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Zakladatel Rudolf Steiner</a:t>
            </a:r>
          </a:p>
          <a:p>
            <a:endParaRPr lang="cs-CZ" dirty="0" smtClean="0"/>
          </a:p>
          <a:p>
            <a:r>
              <a:rPr lang="cs-CZ" dirty="0" smtClean="0"/>
              <a:t>V roce 1919 otevřena první </a:t>
            </a:r>
          </a:p>
          <a:p>
            <a:pPr marL="68580" indent="0">
              <a:buNone/>
            </a:pPr>
            <a:r>
              <a:rPr lang="cs-CZ" dirty="0" smtClean="0"/>
              <a:t>škola ve Stuttgartu</a:t>
            </a:r>
          </a:p>
          <a:p>
            <a:pPr marL="68580" indent="0">
              <a:buNone/>
            </a:pPr>
            <a:endParaRPr lang="cs-CZ" dirty="0" smtClean="0"/>
          </a:p>
          <a:p>
            <a:r>
              <a:rPr lang="cs-CZ" dirty="0" smtClean="0"/>
              <a:t>v roce 1991 první škola u nás</a:t>
            </a:r>
          </a:p>
        </p:txBody>
      </p:sp>
    </p:spTree>
    <p:extLst>
      <p:ext uri="{BB962C8B-B14F-4D97-AF65-F5344CB8AC3E}">
        <p14:creationId xmlns:p14="http://schemas.microsoft.com/office/powerpoint/2010/main" val="945906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908720"/>
            <a:ext cx="7024744" cy="757888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Filozofická východiska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2060848"/>
            <a:ext cx="6777317" cy="3508977"/>
          </a:xfrm>
        </p:spPr>
        <p:txBody>
          <a:bodyPr/>
          <a:lstStyle/>
          <a:p>
            <a:r>
              <a:rPr lang="cs-CZ" dirty="0" smtClean="0"/>
              <a:t>Antroposofie</a:t>
            </a:r>
          </a:p>
          <a:p>
            <a:r>
              <a:rPr lang="cs-CZ" dirty="0" smtClean="0"/>
              <a:t>Křesťanství</a:t>
            </a:r>
          </a:p>
          <a:p>
            <a:r>
              <a:rPr lang="cs-CZ" dirty="0" smtClean="0"/>
              <a:t>Německá idealistická filosofie</a:t>
            </a:r>
          </a:p>
          <a:p>
            <a:r>
              <a:rPr lang="cs-CZ" dirty="0" smtClean="0"/>
              <a:t>Platón</a:t>
            </a:r>
          </a:p>
          <a:p>
            <a:r>
              <a:rPr lang="cs-CZ" dirty="0" smtClean="0"/>
              <a:t>Buddhismus</a:t>
            </a:r>
          </a:p>
          <a:p>
            <a:r>
              <a:rPr lang="cs-CZ" dirty="0" smtClean="0"/>
              <a:t>Hinduismus apod.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895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764704"/>
            <a:ext cx="7024744" cy="901904"/>
          </a:xfrm>
        </p:spPr>
        <p:txBody>
          <a:bodyPr/>
          <a:lstStyle/>
          <a:p>
            <a:pPr algn="ctr"/>
            <a:r>
              <a:rPr lang="cs-CZ" dirty="0" smtClean="0"/>
              <a:t>Principy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1916832"/>
            <a:ext cx="7128792" cy="4104456"/>
          </a:xfrm>
        </p:spPr>
        <p:txBody>
          <a:bodyPr/>
          <a:lstStyle/>
          <a:p>
            <a:r>
              <a:rPr lang="cs-CZ" dirty="0" smtClean="0"/>
              <a:t>Člověk je trojjediná bytost</a:t>
            </a:r>
          </a:p>
          <a:p>
            <a:pPr lvl="2"/>
            <a:r>
              <a:rPr lang="cs-CZ" dirty="0" smtClean="0"/>
              <a:t>Fyzická</a:t>
            </a:r>
          </a:p>
          <a:p>
            <a:pPr lvl="2"/>
            <a:r>
              <a:rPr lang="cs-CZ" dirty="0" smtClean="0"/>
              <a:t>Duševní</a:t>
            </a:r>
          </a:p>
          <a:p>
            <a:pPr lvl="2"/>
            <a:r>
              <a:rPr lang="cs-CZ" dirty="0" smtClean="0"/>
              <a:t>Duchovní</a:t>
            </a:r>
          </a:p>
          <a:p>
            <a:r>
              <a:rPr lang="cs-CZ" dirty="0" smtClean="0"/>
              <a:t>Podle toho dělí i vývojová stádia u dětí </a:t>
            </a:r>
          </a:p>
          <a:p>
            <a:pPr lvl="2"/>
            <a:r>
              <a:rPr lang="cs-CZ" dirty="0" smtClean="0"/>
              <a:t>Fyzická –do cca 7 let- neživý svět – </a:t>
            </a:r>
            <a:r>
              <a:rPr lang="cs-CZ" i="1" dirty="0" smtClean="0"/>
              <a:t>svět je dobrý</a:t>
            </a:r>
          </a:p>
          <a:p>
            <a:pPr lvl="2"/>
            <a:r>
              <a:rPr lang="cs-CZ" dirty="0" smtClean="0"/>
              <a:t>Duševní – do cca 14 let- živý svět – </a:t>
            </a:r>
            <a:r>
              <a:rPr lang="cs-CZ" i="1" dirty="0" smtClean="0"/>
              <a:t>svět je krásný</a:t>
            </a:r>
          </a:p>
          <a:p>
            <a:pPr lvl="2"/>
            <a:r>
              <a:rPr lang="cs-CZ" dirty="0" smtClean="0"/>
              <a:t>Duchovní – od puberty – duchovní – </a:t>
            </a:r>
            <a:r>
              <a:rPr lang="cs-CZ" i="1" dirty="0" smtClean="0"/>
              <a:t>svět je pravdivý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866109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5616" y="908720"/>
            <a:ext cx="7024744" cy="829896"/>
          </a:xfrm>
        </p:spPr>
        <p:txBody>
          <a:bodyPr/>
          <a:lstStyle/>
          <a:p>
            <a:pPr algn="ctr"/>
            <a:r>
              <a:rPr lang="cs-CZ" dirty="0" smtClean="0"/>
              <a:t>Pedagogika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5616" y="1916832"/>
            <a:ext cx="6777317" cy="3508977"/>
          </a:xfrm>
        </p:spPr>
        <p:txBody>
          <a:bodyPr/>
          <a:lstStyle/>
          <a:p>
            <a:r>
              <a:rPr lang="cs-CZ" dirty="0" smtClean="0"/>
              <a:t>Svoboda k rozvoji individuálních vnitřních sil a schopností</a:t>
            </a:r>
          </a:p>
          <a:p>
            <a:r>
              <a:rPr lang="cs-CZ" dirty="0" smtClean="0"/>
              <a:t>Všestrannost</a:t>
            </a:r>
          </a:p>
          <a:p>
            <a:r>
              <a:rPr lang="cs-CZ" dirty="0" smtClean="0"/>
              <a:t>Všichni se účastní všech činností</a:t>
            </a:r>
          </a:p>
          <a:p>
            <a:r>
              <a:rPr lang="cs-CZ" dirty="0" smtClean="0"/>
              <a:t>Neznámkuje se, slovně se hodnotí</a:t>
            </a:r>
          </a:p>
          <a:p>
            <a:r>
              <a:rPr lang="cs-CZ" dirty="0" smtClean="0"/>
              <a:t>Netrestá se, nezkouší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6786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764704"/>
            <a:ext cx="7024744" cy="829896"/>
          </a:xfrm>
        </p:spPr>
        <p:txBody>
          <a:bodyPr/>
          <a:lstStyle/>
          <a:p>
            <a:pPr algn="ctr"/>
            <a:r>
              <a:rPr lang="cs-CZ" dirty="0" smtClean="0"/>
              <a:t>Výuka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988840"/>
            <a:ext cx="6777317" cy="3508977"/>
          </a:xfrm>
        </p:spPr>
        <p:txBody>
          <a:bodyPr/>
          <a:lstStyle/>
          <a:p>
            <a:r>
              <a:rPr lang="cs-CZ" dirty="0" smtClean="0"/>
              <a:t>Probíhá v tzv. epochách</a:t>
            </a:r>
          </a:p>
          <a:p>
            <a:pPr lvl="3"/>
            <a:r>
              <a:rPr lang="cs-CZ" dirty="0" smtClean="0"/>
              <a:t>V hlavních předmětech (mat, děj, pří, atd.)</a:t>
            </a:r>
          </a:p>
          <a:p>
            <a:pPr lvl="3"/>
            <a:r>
              <a:rPr lang="cs-CZ" dirty="0" smtClean="0"/>
              <a:t>Cca </a:t>
            </a:r>
            <a:r>
              <a:rPr lang="cs-CZ" dirty="0"/>
              <a:t>2</a:t>
            </a:r>
            <a:r>
              <a:rPr lang="cs-CZ" dirty="0" smtClean="0"/>
              <a:t> hodiny</a:t>
            </a:r>
          </a:p>
          <a:p>
            <a:pPr lvl="3"/>
            <a:r>
              <a:rPr lang="cs-CZ" dirty="0" smtClean="0"/>
              <a:t>Obvykle 3 – 4 týdenní blok určité jedné látky</a:t>
            </a:r>
          </a:p>
          <a:p>
            <a:pPr lvl="3"/>
            <a:r>
              <a:rPr lang="cs-CZ" dirty="0" smtClean="0"/>
              <a:t>Dělí se na 3 části: rytmickou, vyučovací a vyprávěcí </a:t>
            </a:r>
          </a:p>
          <a:p>
            <a:pPr marL="896112" lvl="3" indent="0">
              <a:buNone/>
            </a:pPr>
            <a:endParaRPr lang="cs-CZ" dirty="0"/>
          </a:p>
          <a:p>
            <a:r>
              <a:rPr lang="cs-CZ" dirty="0" smtClean="0"/>
              <a:t>Ostatní předměty klasicky 45 min (TV, HV, jazyky, eurytmie)</a:t>
            </a:r>
          </a:p>
        </p:txBody>
      </p:sp>
    </p:spTree>
    <p:extLst>
      <p:ext uri="{BB962C8B-B14F-4D97-AF65-F5344CB8AC3E}">
        <p14:creationId xmlns:p14="http://schemas.microsoft.com/office/powerpoint/2010/main" val="3770601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764704"/>
            <a:ext cx="7024744" cy="829896"/>
          </a:xfrm>
        </p:spPr>
        <p:txBody>
          <a:bodyPr/>
          <a:lstStyle/>
          <a:p>
            <a:pPr algn="ctr"/>
            <a:r>
              <a:rPr lang="cs-CZ" dirty="0"/>
              <a:t>U</a:t>
            </a:r>
            <a:r>
              <a:rPr lang="cs-CZ" dirty="0" smtClean="0"/>
              <a:t>čitel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988840"/>
            <a:ext cx="7128792" cy="3508977"/>
          </a:xfrm>
        </p:spPr>
        <p:txBody>
          <a:bodyPr/>
          <a:lstStyle/>
          <a:p>
            <a:r>
              <a:rPr lang="cs-CZ" dirty="0" smtClean="0"/>
              <a:t>Musí být vzdělán ve waldorfské pedagogice</a:t>
            </a:r>
          </a:p>
          <a:p>
            <a:r>
              <a:rPr lang="cs-CZ" dirty="0" smtClean="0"/>
              <a:t>Na začátku dne si s žáky podá ruce</a:t>
            </a:r>
          </a:p>
          <a:p>
            <a:r>
              <a:rPr lang="cs-CZ" dirty="0" smtClean="0"/>
              <a:t>Vytváří neustále nové (aktuální) materiály – žáci nemají učebnice – aby se dodržela dynamika skupina</a:t>
            </a:r>
          </a:p>
          <a:p>
            <a:r>
              <a:rPr lang="cs-CZ" dirty="0" smtClean="0"/>
              <a:t>vyučuje žáky hlavní předměty od první až do deváté</a:t>
            </a:r>
          </a:p>
        </p:txBody>
      </p:sp>
    </p:spTree>
    <p:extLst>
      <p:ext uri="{BB962C8B-B14F-4D97-AF65-F5344CB8AC3E}">
        <p14:creationId xmlns:p14="http://schemas.microsoft.com/office/powerpoint/2010/main" val="1641839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836712"/>
            <a:ext cx="7024744" cy="901904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Úrovně waldorfských škol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cs-CZ" dirty="0" smtClean="0"/>
              <a:t>V ČR</a:t>
            </a:r>
          </a:p>
          <a:p>
            <a:endParaRPr lang="cs-CZ" dirty="0"/>
          </a:p>
          <a:p>
            <a:r>
              <a:rPr lang="cs-CZ" dirty="0" smtClean="0"/>
              <a:t>20 mateřských škol</a:t>
            </a:r>
          </a:p>
          <a:p>
            <a:r>
              <a:rPr lang="cs-CZ" dirty="0" smtClean="0"/>
              <a:t>13 základních škol</a:t>
            </a:r>
          </a:p>
          <a:p>
            <a:r>
              <a:rPr lang="cs-CZ" dirty="0" smtClean="0"/>
              <a:t>4 střední školy</a:t>
            </a:r>
          </a:p>
          <a:p>
            <a:r>
              <a:rPr lang="cs-CZ" dirty="0" smtClean="0"/>
              <a:t>1 speciální škola</a:t>
            </a:r>
          </a:p>
          <a:p>
            <a:r>
              <a:rPr lang="cs-CZ" dirty="0" smtClean="0"/>
              <a:t>13 inciativ a sdružení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4562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Jaká je tedy vize waldorfské školy?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r>
              <a:rPr lang="cs-CZ" sz="1900" i="1" dirty="0"/>
              <a:t>"vychovávat lidi, kteří jsou schopni vnímat všechno, co se děje ve světě, kteří mohou každého dne, vidí-li něco nového, své pocity, své úsudky vyvíjet podle této novosti. Nesmíme vychovávat lidi spokojené se sebou, uzavřené do svého nitra, nýbrž musíme vychovávat lidi, kteří mohou svobodně a otevřeně předstupovat před svět a kteří mohou svobodně a otevřeně jednat ve smyslu toho, co je prospěšné světu."</a:t>
            </a:r>
            <a:r>
              <a:rPr lang="cs-CZ" sz="1900" dirty="0"/>
              <a:t> </a:t>
            </a:r>
          </a:p>
          <a:p>
            <a:pPr marL="68580" indent="0">
              <a:buNone/>
            </a:pPr>
            <a:r>
              <a:rPr lang="cs-CZ" sz="1900" dirty="0"/>
              <a:t>(R. Steiner).</a:t>
            </a:r>
          </a:p>
          <a:p>
            <a:pPr marL="6858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5297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154</TotalTime>
  <Words>313</Words>
  <Application>Microsoft Office PowerPoint</Application>
  <PresentationFormat>Předvádění na obrazovce (4:3)</PresentationFormat>
  <Paragraphs>59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Century Gothic</vt:lpstr>
      <vt:lpstr>Wingdings 2</vt:lpstr>
      <vt:lpstr>Austin</vt:lpstr>
      <vt:lpstr>Waldorfská škola</vt:lpstr>
      <vt:lpstr>Historie</vt:lpstr>
      <vt:lpstr>Filozofická východiska</vt:lpstr>
      <vt:lpstr>Principy</vt:lpstr>
      <vt:lpstr>Pedagogika</vt:lpstr>
      <vt:lpstr>Výuka</vt:lpstr>
      <vt:lpstr>Učitel</vt:lpstr>
      <vt:lpstr>Úrovně waldorfských škol</vt:lpstr>
      <vt:lpstr>Jaká je tedy vize waldorfské školy?</vt:lpstr>
      <vt:lpstr>Zdroje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Waldorfská škola</dc:title>
  <dc:creator>kusla</dc:creator>
  <cp:lastModifiedBy>Kubiatko</cp:lastModifiedBy>
  <cp:revision>13</cp:revision>
  <dcterms:created xsi:type="dcterms:W3CDTF">2015-03-03T18:07:13Z</dcterms:created>
  <dcterms:modified xsi:type="dcterms:W3CDTF">2015-03-04T08:14:52Z</dcterms:modified>
</cp:coreProperties>
</file>