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C52F6-553B-4D68-A5DC-9CD81F26FB81}" type="datetimeFigureOut">
              <a:rPr lang="cs-CZ" smtClean="0"/>
              <a:pPr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A6EB5-524A-4A19-800F-FAE12BFB2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Plánování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Inovace dělíme podle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Typů: výrobkové, procesní, manažerské, sociální…</a:t>
            </a:r>
          </a:p>
          <a:p>
            <a:r>
              <a:rPr lang="cs-CZ" dirty="0" smtClean="0"/>
              <a:t>Fází procesů: předvýrobní, výrobní,…</a:t>
            </a:r>
          </a:p>
          <a:p>
            <a:r>
              <a:rPr lang="cs-CZ" dirty="0" smtClean="0"/>
              <a:t>Intenzity inovační změny: od dílčích kvantitativních až po koncepční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Společně musí tvořit sladěný inovační proces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Součinnost </a:t>
            </a:r>
          </a:p>
          <a:p>
            <a:r>
              <a:rPr lang="cs-CZ" b="1" dirty="0" smtClean="0"/>
              <a:t>analýzy </a:t>
            </a:r>
            <a:r>
              <a:rPr lang="cs-CZ" dirty="0" smtClean="0"/>
              <a:t>výchozí situace včetně zdrojů</a:t>
            </a:r>
          </a:p>
          <a:p>
            <a:r>
              <a:rPr lang="cs-CZ" b="1" dirty="0"/>
              <a:t>r</a:t>
            </a:r>
            <a:r>
              <a:rPr lang="cs-CZ" b="1" dirty="0" smtClean="0"/>
              <a:t>ozhodování</a:t>
            </a:r>
            <a:r>
              <a:rPr lang="cs-CZ" dirty="0" smtClean="0"/>
              <a:t> o volbě některého z možných postupů za definitivní</a:t>
            </a:r>
          </a:p>
          <a:p>
            <a:r>
              <a:rPr lang="cs-CZ" b="1" dirty="0"/>
              <a:t>i</a:t>
            </a:r>
            <a:r>
              <a:rPr lang="cs-CZ" b="1" dirty="0" smtClean="0"/>
              <a:t>mplementace</a:t>
            </a:r>
            <a:r>
              <a:rPr lang="cs-CZ" dirty="0" smtClean="0"/>
              <a:t> v konkrétních podmínkách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Součástí plánu musí být stanovení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Cílů</a:t>
            </a:r>
          </a:p>
          <a:p>
            <a:r>
              <a:rPr lang="cs-CZ" dirty="0" smtClean="0"/>
              <a:t>Kritérií hodnocení míry a postupu dosažení základních cílů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základní(</a:t>
            </a:r>
            <a:r>
              <a:rPr lang="cs-CZ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Jednoznačně formulovány</a:t>
            </a:r>
          </a:p>
          <a:p>
            <a:r>
              <a:rPr lang="cs-CZ" dirty="0" smtClean="0"/>
              <a:t>Stanoven způsob jejich dosažení – měření</a:t>
            </a:r>
          </a:p>
          <a:p>
            <a:r>
              <a:rPr lang="cs-CZ" dirty="0" smtClean="0"/>
              <a:t>Časový horizont realizace</a:t>
            </a:r>
          </a:p>
          <a:p>
            <a:r>
              <a:rPr lang="cs-CZ" dirty="0" smtClean="0"/>
              <a:t>Vazby na návazné – podmiňující cíle (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321</Words>
  <Application>Microsoft Office PowerPoint</Application>
  <PresentationFormat>Předvádění na obrazovce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Plánování</vt:lpstr>
      <vt:lpstr>Plán</vt:lpstr>
      <vt:lpstr> Podle šíře záběru – komplexnosti</vt:lpstr>
      <vt:lpstr>Podle funkční oblasti</vt:lpstr>
      <vt:lpstr>Tvorba a realizace plánu</vt:lpstr>
      <vt:lpstr> </vt:lpstr>
      <vt:lpstr>Cíle základní(goal)</vt:lpstr>
      <vt:lpstr>SWOT</vt:lpstr>
      <vt:lpstr>Soustava návazných plánů</vt:lpstr>
      <vt:lpstr>Inovace dělíme podle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</dc:title>
  <dc:creator>Javorova Barbora</dc:creator>
  <cp:lastModifiedBy>Javorova Barbora</cp:lastModifiedBy>
  <cp:revision>2</cp:revision>
  <dcterms:created xsi:type="dcterms:W3CDTF">2011-11-11T08:15:21Z</dcterms:created>
  <dcterms:modified xsi:type="dcterms:W3CDTF">2011-11-11T08:29:59Z</dcterms:modified>
</cp:coreProperties>
</file>