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FAFCA-D578-4616-AE0A-B6CD6C3E8A6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4AC42-8F0B-42D7-ACA3-475366CAF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Elementární částice uvnitř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412776"/>
            <a:ext cx="865435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Značení nukleonového a protonového čísla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NUKLEONOVÉ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nukleony?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PROTONOVÉ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NEUTRONOVÉ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vypočítá počet neutronů v jádře atomu prvku?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A, udává počet nukleonů v jádře atomu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060848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Pojem NUKLEONY se používá jako společné označení jak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protonů</a:t>
            </a:r>
            <a:r>
              <a:rPr lang="cs-CZ" sz="2400" b="1" i="1" dirty="0" smtClean="0"/>
              <a:t>, tak také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neutronů</a:t>
            </a: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3569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Z, udává počet protonů v jádře atomu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3651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N, (neuvádí se u značky prvku), udává počet neutronů v jádře atomu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58052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Podle vzorce:    </a:t>
            </a:r>
            <a:r>
              <a:rPr lang="cs-CZ" sz="2400" b="1" dirty="0" smtClean="0"/>
              <a:t>N   =   A   -   Z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Struktura elektronového obalu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poznáš kolik vrstev má elektronový obal atomu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valenčních elektronů má atom prvku?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valenční vrstva elektronového obalu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periodě </a:t>
            </a:r>
            <a:r>
              <a:rPr lang="cs-CZ" sz="2400" b="1" i="1" dirty="0" smtClean="0">
                <a:latin typeface="Times New Roman"/>
                <a:cs typeface="Times New Roman"/>
              </a:rPr>
              <a:t>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tolik vrstev má jeho elektronový obal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skupině</a:t>
            </a:r>
            <a:r>
              <a:rPr lang="cs-CZ" sz="2400" b="1" i="1" dirty="0" smtClean="0">
                <a:latin typeface="Times New Roman"/>
                <a:cs typeface="Times New Roman"/>
              </a:rPr>
              <a:t> 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tolik valenčních elektronů má ve valenční vrstvě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Je to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poslední</a:t>
            </a:r>
            <a:r>
              <a:rPr lang="cs-CZ" sz="2400" b="1" i="1" dirty="0" smtClean="0">
                <a:latin typeface="Times New Roman"/>
                <a:cs typeface="Times New Roman"/>
              </a:rPr>
              <a:t> vrstva 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elektrony, které se v ní nacházejí nazýváme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valenční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elektrony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jsou důležité valenční elektrony ?</a:t>
            </a: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Pomocí periodické tabulky prvků určete počet valenčních elektronů u následujících částic: </a:t>
            </a: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   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1-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3+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aseline="30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latin typeface="Times New Roman"/>
                <a:cs typeface="Times New Roman"/>
              </a:rPr>
              <a:t>Valenční elektrony jsou nejdůležitější elektrony v elektronovém obalu 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   protože  jsou jedinými elektrony, pomocí nichž může atom vytvořit </a:t>
            </a:r>
            <a:r>
              <a:rPr lang="cs-CZ" sz="28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chemickou vazbu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s jiným atomem</a:t>
            </a:r>
            <a:endParaRPr lang="cs-CZ" sz="2800" b="1" i="1" dirty="0" smtClean="0"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67744" y="42210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6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7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Určete počet protonů, neutronů, valenčních elektronů a celkový počet elektronů u následující částice:</a:t>
            </a: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Řešení: 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1844824"/>
            <a:ext cx="3744416" cy="29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7584" y="508518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Protonů :   26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Neutronů:    30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Valenčních elektronů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cs-CZ" sz="24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Celkový počet elektronů v obalu:   23 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127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Nukleonové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Protonové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Neutronové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Perioda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Skupina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309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Elementární částice uvnitř atomu</vt:lpstr>
      <vt:lpstr>Snímek 2</vt:lpstr>
      <vt:lpstr>Snímek 3</vt:lpstr>
      <vt:lpstr>Struktura elektronového obalu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Elementární částice uvnitř atomu</dc:title>
  <dc:creator>Ptacek</dc:creator>
  <cp:lastModifiedBy>Ptacek</cp:lastModifiedBy>
  <cp:revision>29</cp:revision>
  <dcterms:created xsi:type="dcterms:W3CDTF">2012-09-11T07:32:22Z</dcterms:created>
  <dcterms:modified xsi:type="dcterms:W3CDTF">2015-03-07T15:10:36Z</dcterms:modified>
</cp:coreProperties>
</file>