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64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D1EDC-D7CC-4BF3-9188-4A7DDADD9347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873BB-FADD-4274-96B1-246E0153A7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7.3.2015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Sulfidy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468313" y="1484784"/>
            <a:ext cx="84248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Chemickou strukturu sulfidů odvozujeme od molekuly </a:t>
            </a:r>
            <a:r>
              <a:rPr lang="cs-CZ" sz="2400" b="1" i="1" dirty="0" err="1" smtClean="0">
                <a:latin typeface="Constantia" pitchFamily="18" charset="0"/>
              </a:rPr>
              <a:t>sulfanu</a:t>
            </a:r>
            <a:r>
              <a:rPr lang="cs-CZ" sz="2400" b="1" i="1" dirty="0" smtClean="0">
                <a:latin typeface="Constantia" pitchFamily="18" charset="0"/>
              </a:rPr>
              <a:t> (sirovodíku).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755576" y="4221088"/>
            <a:ext cx="73448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Chemický vzorec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sulfanu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692696"/>
            <a:ext cx="85689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Od které sloučeniny odvozujeme chemickou strukturu sulfidů?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2420888"/>
            <a:ext cx="86493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(sirovodík)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39552" y="2852936"/>
            <a:ext cx="850602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Bezbarvý jedovatý plyn, zapáchající po zkažených vejcích.</a:t>
            </a:r>
            <a:endParaRPr lang="cs-CZ" sz="2400" b="1" i="1" dirty="0">
              <a:latin typeface="Constantia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3789040"/>
            <a:ext cx="88017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 je vzorec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sulfanu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(sirovodíku) ?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467544" y="4869160"/>
            <a:ext cx="8954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vypadá struktura (stavba) molekuly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sulfanu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(sirovodíku) 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5301208"/>
            <a:ext cx="309634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308725"/>
          </a:xfrm>
        </p:spPr>
        <p:txBody>
          <a:bodyPr>
            <a:normAutofit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sulfidů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vzorec SULFIDU SODNÉHO  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Podle známých pravidel anorganického názvosloví umístíme  do vzorce  na první místo značku prvku, který je v názvu na druhém místě a na druhé místo tentokrát značku síry: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síry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</a:t>
            </a:r>
            <a:r>
              <a:rPr lang="cs-CZ" sz="20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atom prvního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sírou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sodíku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sodíkem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značku síry: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564904"/>
            <a:ext cx="2376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 S</a:t>
            </a:r>
            <a:endParaRPr lang="cs-CZ" sz="3200" baseline="6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51920" y="4077072"/>
            <a:ext cx="28806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3200" b="1" baseline="6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+I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cs-CZ" sz="3200" b="1" baseline="6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23928" y="5805264"/>
            <a:ext cx="25922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32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cs-CZ" sz="3200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sulfidů: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sulfid hořečnatý          </a:t>
            </a:r>
          </a:p>
          <a:p>
            <a:pPr>
              <a:buNone/>
              <a:defRPr/>
            </a:pPr>
            <a:r>
              <a:rPr lang="cs-CZ" sz="2400" b="1" i="1" dirty="0" smtClean="0"/>
              <a:t>sulfid hlinitý </a:t>
            </a:r>
          </a:p>
          <a:p>
            <a:pPr>
              <a:buNone/>
              <a:defRPr/>
            </a:pPr>
            <a:r>
              <a:rPr lang="cs-CZ" sz="2400" b="1" i="1" dirty="0" smtClean="0"/>
              <a:t>sulfid měďný </a:t>
            </a:r>
          </a:p>
          <a:p>
            <a:pPr>
              <a:buNone/>
              <a:defRPr/>
            </a:pPr>
            <a:r>
              <a:rPr lang="cs-CZ" sz="2400" b="1" i="1" dirty="0" smtClean="0"/>
              <a:t>sulfid </a:t>
            </a:r>
            <a:r>
              <a:rPr lang="cs-CZ" sz="2400" b="1" i="1" dirty="0" err="1" smtClean="0"/>
              <a:t>olovičitý</a:t>
            </a:r>
            <a:r>
              <a:rPr lang="cs-CZ" sz="2400" b="1" i="1" dirty="0" smtClean="0"/>
              <a:t> </a:t>
            </a:r>
          </a:p>
          <a:p>
            <a:pPr>
              <a:buNone/>
              <a:defRPr/>
            </a:pPr>
            <a:r>
              <a:rPr lang="cs-CZ" sz="2400" b="1" i="1" dirty="0" smtClean="0"/>
              <a:t>sulfid arseničný </a:t>
            </a:r>
          </a:p>
          <a:p>
            <a:pPr>
              <a:buNone/>
              <a:defRPr/>
            </a:pPr>
            <a:r>
              <a:rPr lang="cs-CZ" sz="2400" b="1" i="1" dirty="0" smtClean="0"/>
              <a:t>sulfid chromový </a:t>
            </a:r>
          </a:p>
          <a:p>
            <a:pPr>
              <a:buNone/>
              <a:defRPr/>
            </a:pPr>
            <a:r>
              <a:rPr lang="cs-CZ" sz="2400" b="1" i="1" dirty="0" smtClean="0"/>
              <a:t>sulfid manganistý</a:t>
            </a:r>
          </a:p>
          <a:p>
            <a:pPr>
              <a:buNone/>
              <a:defRPr/>
            </a:pPr>
            <a:r>
              <a:rPr lang="cs-CZ" sz="2400" b="1" i="1" dirty="0" smtClean="0"/>
              <a:t>sulfid osmičelý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75855" y="1412875"/>
            <a:ext cx="208830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Mg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75856" y="1844675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Al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75856" y="2276475"/>
            <a:ext cx="2375644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Cu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275856" y="2781301"/>
            <a:ext cx="27363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PbS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75856" y="3213100"/>
            <a:ext cx="280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5</a:t>
            </a:r>
            <a:endParaRPr lang="cs-CZ" sz="2400" baseline="-250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75856" y="3644900"/>
            <a:ext cx="187240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CrS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347864" y="4076700"/>
            <a:ext cx="2016299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Mn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347863" y="4508500"/>
            <a:ext cx="1944861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OsS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6048077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sulfidů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název následujícího sulfidu: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WS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síru):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určíme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wolframem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sulfid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baseline="-25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 dirty="0">
              <a:solidFill>
                <a:srgbClr val="D209E7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 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•  (-II)   =   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-6</a:t>
            </a:r>
            <a:endParaRPr lang="cs-CZ" sz="3200" b="1" dirty="0">
              <a:solidFill>
                <a:srgbClr val="D209E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+6</a:t>
            </a:r>
            <a:endParaRPr lang="cs-CZ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3200" b="1" baseline="6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+VI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baseline="60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-II   </a:t>
            </a:r>
            <a:r>
              <a:rPr lang="cs-CZ" sz="32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2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Sulfid wolframový</a:t>
            </a:r>
            <a:endParaRPr lang="cs-CZ" sz="3200" dirty="0">
              <a:solidFill>
                <a:srgbClr val="D209E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/>
      <p:bldP spid="19460" grpId="0"/>
      <p:bldP spid="194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</a:t>
            </a:r>
            <a:r>
              <a:rPr lang="cs-CZ" b="1" u="sng" smtClean="0">
                <a:solidFill>
                  <a:schemeClr val="accent1">
                    <a:lumMod val="50000"/>
                  </a:schemeClr>
                </a:solidFill>
              </a:rPr>
              <a:t>vzorcům </a:t>
            </a:r>
            <a:r>
              <a:rPr lang="cs-CZ" b="1" u="sng" smtClean="0">
                <a:solidFill>
                  <a:schemeClr val="accent1">
                    <a:lumMod val="50000"/>
                  </a:schemeClr>
                </a:solidFill>
              </a:rPr>
              <a:t>sulfidů:</a:t>
            </a:r>
            <a:endParaRPr lang="cs-CZ" b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err="1" smtClean="0"/>
              <a:t>HgS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Ag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Sn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RuS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In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Re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MoS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907704" y="1557338"/>
            <a:ext cx="36009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rtuťnatý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stříbrný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sulfid cíničitý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sulfid vanadičný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907704" y="3573463"/>
            <a:ext cx="30246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rutheničitý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907704" y="4076700"/>
            <a:ext cx="3816821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inditý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907704" y="4581128"/>
            <a:ext cx="3969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rhenistý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979712" y="5085184"/>
            <a:ext cx="404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sulfid molybdenový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</TotalTime>
  <Words>316</Words>
  <Application>Microsoft Office PowerPoint</Application>
  <PresentationFormat>Předvádění na obrazovce (4:3)</PresentationFormat>
  <Paragraphs>81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Sulfidy a jejich názvosloví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Lektor</cp:lastModifiedBy>
  <cp:revision>23</cp:revision>
  <dcterms:created xsi:type="dcterms:W3CDTF">2012-12-04T10:29:01Z</dcterms:created>
  <dcterms:modified xsi:type="dcterms:W3CDTF">2015-03-07T14:03:25Z</dcterms:modified>
</cp:coreProperties>
</file>