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83C82-5B5B-4D5D-A1E0-593A2556E092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9ACE-A5FC-40A4-9BA1-8AC4803831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alite_crystal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e/Copper(II)_chloride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UF6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2: </a:t>
            </a:r>
            <a:r>
              <a:rPr lang="cs-CZ" sz="2400" dirty="0" err="1" smtClean="0"/>
              <a:t>Copper</a:t>
            </a:r>
            <a:r>
              <a:rPr lang="cs-CZ" sz="2400" dirty="0" smtClean="0"/>
              <a:t>(II) chloride.</a:t>
            </a:r>
            <a:r>
              <a:rPr lang="cs-CZ" sz="2400" dirty="0" err="1" smtClean="0"/>
              <a:t>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2012-12-10]. Dostupné z: http://cs.wikipedia.org/wiki/Soubor:Copper(II)_chloride.jpg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en-US" sz="2400" dirty="0" smtClean="0"/>
              <a:t>UF6.jpg.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2012-12-10].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http://cs.wikipedia.org/wiki/Soubor:UF6.jpg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132856"/>
            <a:ext cx="85693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Halogenidy jsou </a:t>
            </a:r>
            <a:r>
              <a:rPr lang="cs-CZ" sz="2400" b="1" i="1" dirty="0">
                <a:latin typeface="Constantia" pitchFamily="18" charset="0"/>
              </a:rPr>
              <a:t>dvouprvkové sloučeniny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halogenu</a:t>
            </a:r>
            <a:r>
              <a:rPr lang="cs-CZ" sz="2400" b="1" i="1" dirty="0" smtClean="0">
                <a:latin typeface="Constantia" pitchFamily="18" charset="0"/>
              </a:rPr>
              <a:t> s </a:t>
            </a:r>
            <a:r>
              <a:rPr lang="cs-CZ" sz="2400" b="1" i="1" dirty="0">
                <a:solidFill>
                  <a:srgbClr val="7030A0"/>
                </a:solidFill>
                <a:latin typeface="Constantia" pitchFamily="18" charset="0"/>
              </a:rPr>
              <a:t>jiným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prvkem </a:t>
            </a:r>
            <a:r>
              <a:rPr lang="cs-CZ" sz="2400" b="1" i="1" dirty="0" smtClean="0">
                <a:latin typeface="Constantia" pitchFamily="18" charset="0"/>
              </a:rPr>
              <a:t>(který má menší elektronegativitu).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Halogenidy jsou rovněž označovány jako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soli </a:t>
            </a:r>
            <a:r>
              <a:rPr lang="cs-CZ" sz="2400" b="1" i="1" dirty="0" err="1" smtClean="0">
                <a:solidFill>
                  <a:srgbClr val="7030A0"/>
                </a:solidFill>
                <a:latin typeface="Constantia" pitchFamily="18" charset="0"/>
              </a:rPr>
              <a:t>halogenovodíkových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 kyselin.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5733256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Atom </a:t>
            </a:r>
            <a:r>
              <a:rPr lang="cs-CZ" sz="2400" b="1" i="1" dirty="0" smtClean="0">
                <a:latin typeface="Constantia" pitchFamily="18" charset="0"/>
              </a:rPr>
              <a:t>halogenu </a:t>
            </a:r>
            <a:r>
              <a:rPr lang="cs-CZ" sz="2400" b="1" i="1" dirty="0">
                <a:latin typeface="Constantia" pitchFamily="18" charset="0"/>
              </a:rPr>
              <a:t>má v </a:t>
            </a:r>
            <a:r>
              <a:rPr lang="cs-CZ" sz="2400" b="1" i="1" dirty="0" smtClean="0">
                <a:latin typeface="Constantia" pitchFamily="18" charset="0"/>
              </a:rPr>
              <a:t>halogenidech </a:t>
            </a:r>
            <a:r>
              <a:rPr lang="cs-CZ" sz="2400" b="1" i="1" dirty="0">
                <a:latin typeface="Constantia" pitchFamily="18" charset="0"/>
              </a:rPr>
              <a:t>vždy oxidační číslo  </a:t>
            </a:r>
            <a:r>
              <a:rPr lang="cs-CZ" sz="2400" b="1" i="1" dirty="0">
                <a:latin typeface="Constantia" pitchFamily="18" charset="0"/>
                <a:sym typeface="Symbol" pitchFamily="18" charset="2"/>
              </a:rPr>
              <a:t>  </a:t>
            </a:r>
            <a:r>
              <a:rPr lang="cs-CZ" sz="2400" b="1" i="1" dirty="0">
                <a:solidFill>
                  <a:srgbClr val="7030A0"/>
                </a:solidFill>
                <a:latin typeface="Constantia" pitchFamily="18" charset="0"/>
                <a:sym typeface="Symbol" pitchFamily="18" charset="2"/>
              </a:rPr>
              <a:t>-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  <a:sym typeface="Symbol" pitchFamily="18" charset="2"/>
              </a:rPr>
              <a:t>I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537" y="836712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onstantia" pitchFamily="18" charset="0"/>
              </a:rPr>
              <a:t>Charakteristické vlastnosti halogenidů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definici  HALOGENIDŮ: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229200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halogenidech vždy atom halogenu?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4437112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Jsou to prvky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VII. A </a:t>
            </a:r>
            <a:r>
              <a:rPr lang="cs-CZ" sz="2400" b="1" i="1" dirty="0" smtClean="0">
                <a:latin typeface="Constantia" pitchFamily="18" charset="0"/>
              </a:rPr>
              <a:t>skupiny: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fluor, chlor, brom, jod a astat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5928" y="3933056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Vyjmenujte, které prvky představují halogeny: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692696"/>
            <a:ext cx="8435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 které skupiny dělíme halogenidy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196752"/>
            <a:ext cx="8208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IONTOVÉ HALOGENIDY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780929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1. skupinu halogenidů a uveďte příklady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těchto halogenidů: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3645024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Iontové halogenidy jsou sloučeniny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typickými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kovy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628800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KOVALENTNÍ HALOGENIDY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206084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MOLEKULOVÉ HALOGENIDY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4437112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krystalové struktuře iontových halogenidů je atom halogenu vázán s atomem kovu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iontovou vazbou.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5229200"/>
            <a:ext cx="86661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Typickými zástupci iontových halogenidů jsou např.: </a:t>
            </a:r>
          </a:p>
          <a:p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chlorid sodný,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bromid draselný,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chlorid hořečnatý.</a:t>
            </a:r>
          </a:p>
          <a:p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1/10/Halite_crystal.jpg/250px-Halite_cryst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556792"/>
            <a:ext cx="3960440" cy="3024336"/>
          </a:xfrm>
          <a:prstGeom prst="rect">
            <a:avLst/>
          </a:prstGeom>
          <a:noFill/>
        </p:spPr>
      </p:pic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4704"/>
            <a:ext cx="8229600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Halit (Chlorid sodný -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NaCl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4869160"/>
            <a:ext cx="8297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Sůl kamenná je minerál, nachází se v přírodě, např. obsažen v mořské vodě.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11560" y="5661248"/>
            <a:ext cx="8450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esenciální sloučenina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tzn.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nezbytná pro život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musíme ji přijímat v potravě.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08720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2. skupinu halogenidů a uveďte příklad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takového halogenidu: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916832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Kovalentní halogenidy jsou sloučeniny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kovy ze střední části periodické soustavy prvků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996952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kovalentních halogenidech je atom halogenu s atomem kovu vázán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kovalentní vazbou.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4077072"/>
            <a:ext cx="86661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zástupce lze uvést např.: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chlorid měďnatý, v laboratoři se připravuje přímým slučováním z prvků za vysoké teploty, podle rovnice: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Cl</a:t>
            </a:r>
            <a:r>
              <a:rPr lang="cs-CZ" sz="2400" b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CuCl</a:t>
            </a:r>
            <a:r>
              <a:rPr lang="cs-CZ" sz="2400" b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sz="2400" b="1" baseline="-250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4704"/>
            <a:ext cx="8229600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Chlorid měďnatý – CuCl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4847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4869160"/>
            <a:ext cx="8297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Chlorid měďnatý se používá při výrobě umělých hmot (plastů), ale také jako složka pyrotechnických směsí, kdy při hoření způsobuje zelenomodré zbarvení plamene.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Soubor:Copper(II) chlorid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556792"/>
            <a:ext cx="396044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08720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3. skupinu halogenidů a uveďte příklad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takového halogenidu: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844824"/>
            <a:ext cx="8361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Molekulové halogenidy jsou sloučeniny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halogenů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nekovy, polokovy a některými kovy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jejichž atomy mají vysoké oxidační číslo.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996952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Molekulové halogenidy vytvářejí molekuly, ve kterých je atom halogenu s atomem kovu vázán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kovalentní vazbou,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podobně jako je tomu u předchozí skupiny.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7" y="4293096"/>
            <a:ext cx="85689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Významným zástupcem molekulových halogenidů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např.: UF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fluorid uranový, který se v laboratoři připravuje složitým postupem, reakcí kyseliny fluorovodíkové s  oxidem uraničitým.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764704"/>
            <a:ext cx="8229600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Fluorid uranový – UF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14847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4149080"/>
            <a:ext cx="8297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Fluorid uranový tvoří bílé krystalky a patři k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nejjedovatějším anorganickým sloučeninám.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UF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628800"/>
            <a:ext cx="3024336" cy="1800200"/>
          </a:xfrm>
          <a:prstGeom prst="rect">
            <a:avLst/>
          </a:prstGeom>
          <a:noFill/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611560" y="5157192"/>
            <a:ext cx="8450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na výrobu paliva pro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atomové elektrárny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náplně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atomových bomb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en-US" sz="2400" dirty="0" err="1" smtClean="0"/>
              <a:t>Halogenidy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2012-12-10].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http://cs.wikipedia.org/wiki/Halogenidy</a:t>
            </a:r>
            <a:endParaRPr lang="cs-CZ" sz="2400" dirty="0" smtClean="0"/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dirty="0" smtClean="0"/>
              <a:t>DULYAN, Aram. </a:t>
            </a:r>
            <a:r>
              <a:rPr lang="cs-CZ" sz="2400" dirty="0" err="1" smtClean="0"/>
              <a:t>Halite</a:t>
            </a:r>
            <a:r>
              <a:rPr lang="cs-CZ" sz="2400" dirty="0" smtClean="0"/>
              <a:t> </a:t>
            </a:r>
            <a:r>
              <a:rPr lang="cs-CZ" sz="2400" dirty="0" err="1" smtClean="0"/>
              <a:t>crystal.jpg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2012-12-10]. Dostupné z: http://cs.wikipedia.org/wiki/Soubor:Halite_crystal.jpg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601</Words>
  <Application>Microsoft Office PowerPoint</Application>
  <PresentationFormat>Předvádění na obrazovce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 Halogenidy a jejich chemické vlastnosti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Halogenidy a jejich chemické vlastnosti</dc:title>
  <dc:creator>Ptacek</dc:creator>
  <cp:lastModifiedBy>Ptacek</cp:lastModifiedBy>
  <cp:revision>32</cp:revision>
  <dcterms:created xsi:type="dcterms:W3CDTF">2012-12-09T17:03:42Z</dcterms:created>
  <dcterms:modified xsi:type="dcterms:W3CDTF">2015-02-26T09:30:55Z</dcterms:modified>
</cp:coreProperties>
</file>