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72" r:id="rId6"/>
    <p:sldId id="270" r:id="rId7"/>
    <p:sldId id="271" r:id="rId8"/>
    <p:sldId id="273" r:id="rId9"/>
    <p:sldId id="274" r:id="rId10"/>
    <p:sldId id="259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986A-1958-42CA-8A9C-C329C956ECA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310EE-93DD-445E-82CB-8B8B315EB9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3/34/SodiumHydroxid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3/33/Potassium_hydroxid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Vybrané příklady průmyslově významných hydroxidů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429000"/>
            <a:ext cx="86661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se používá ve stavebnictví k přípravě malty, ve směsi s pískem na vzduchu reaguje podle rovnice:</a:t>
            </a:r>
          </a:p>
          <a:p>
            <a:endParaRPr lang="cs-CZ" sz="2400" b="1" i="1" dirty="0" smtClean="0">
              <a:latin typeface="Times New Roman"/>
              <a:cs typeface="Times New Roman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      +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980728"/>
            <a:ext cx="88905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páleného vápna s vodou vzniká hydroxid vápenatý (tzv. hašené vápno)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924944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jaké je hlavní využití hydroxidu vápenatého.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5301208"/>
            <a:ext cx="8945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označujeme v praxi děj, který vyjadřuje tato reakce 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877272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Uvedená reakce vyjadřuje děj v praxi označovaný jako 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tvrdnutí malty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1. </a:t>
            </a:r>
            <a:r>
              <a:rPr lang="cs-CZ" sz="2400" dirty="0" smtClean="0"/>
              <a:t>WALKERMA. Soubor:</a:t>
            </a:r>
            <a:r>
              <a:rPr lang="cs-CZ" sz="2400" dirty="0" err="1" smtClean="0"/>
              <a:t>SodiumHydroxide.jpg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2013-01-08]. Dostupné z: http://cs.wikipedia.org/wiki/Soubor:SodiumHydroxide.jpg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2. </a:t>
            </a:r>
            <a:r>
              <a:rPr lang="cs-CZ" dirty="0" smtClean="0"/>
              <a:t>Soubor:</a:t>
            </a:r>
            <a:r>
              <a:rPr lang="cs-CZ" dirty="0" err="1" smtClean="0"/>
              <a:t>Potassium</a:t>
            </a:r>
            <a:r>
              <a:rPr lang="cs-CZ" dirty="0" smtClean="0"/>
              <a:t> hydroxide.</a:t>
            </a:r>
            <a:r>
              <a:rPr lang="cs-CZ" dirty="0" err="1" smtClean="0"/>
              <a:t>jpg</a:t>
            </a:r>
            <a:r>
              <a:rPr lang="cs-CZ" dirty="0" smtClean="0"/>
              <a:t>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2013-01-08].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8072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SODNÝ - </a:t>
            </a:r>
            <a:r>
              <a:rPr lang="cs-CZ" sz="2800" b="1" dirty="0" err="1" smtClean="0">
                <a:solidFill>
                  <a:srgbClr val="663300"/>
                </a:solidFill>
                <a:latin typeface="Times New Roman"/>
                <a:cs typeface="Times New Roman"/>
              </a:rPr>
              <a:t>NaOH</a:t>
            </a:r>
            <a:endParaRPr lang="cs-CZ" sz="2800" b="1" dirty="0" smtClean="0">
              <a:solidFill>
                <a:srgbClr val="663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49289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jednoduše připravit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reakcí sodíku s vodou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Čistý krystalický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získat odpařením vody z roztoku.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jednoduchý způsob jakým lze připravit hydroxid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sodný: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509120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Tímto způsobem vzniká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rozpuštěný ve vodě neboli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roztok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. Popište postup, jak byste získali čistý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tuto reakci chemickou rovnicí: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3717032"/>
            <a:ext cx="85137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b="1" baseline="5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SodiumHydroxid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7056784" cy="540134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83671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sodný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836712"/>
            <a:ext cx="86423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bílá, krystalická látka, vyrábí se ve tvaru granulek nebo šupinek.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2980850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silné leptavé účinky.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2492896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Vyjmenujte charakteristické chemické vlastnosti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NaOH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3573016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silně hygroskopický, tzn., že pohlcuje  a váže vzdušnou vlhkost.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4365104"/>
            <a:ext cx="8890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velice dobře rozpustný ve vodě, při čemž se silně zahřívá.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5013176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schopnost pohlcovat  a vázat ze vzduchu oxid uhličitý: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Na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0689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desinfekční činidlo při vymývání potravinářských nádob v potravinářském průmyslu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00506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v domácnostech k pročišťování odpadního potrubí jako tzv. „krtek“.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4941168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nepostradatelným činidlem při výrobě papíru a textilu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papírenském a textilním průmyslu.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2060848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nejdůležitější činidlo při výrobě mýdla z tuků.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980728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sodného: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908720"/>
            <a:ext cx="8569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DRASELNÝ - KOH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KOH má téměř stejné chemické vlastnosti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Má velmi podobný  až stejný vnější vzhled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lze připravit obdobným způsobem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tedy reakcí draslíku s vodou. 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 má 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silné leptavé účinky, silné hygroskopické vlastnosti a schopnost pohlcovat ze vzduchu  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cs-CZ" sz="2400" b="1" i="1" baseline="-25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se také KOH výborně rozpouští ve vodě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oubor:Potassium hydrox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6984776" cy="5040560"/>
          </a:xfrm>
          <a:prstGeom prst="rect">
            <a:avLst/>
          </a:prstGeom>
          <a:noFill/>
        </p:spPr>
      </p:pic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836712"/>
            <a:ext cx="843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draselný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323528" y="620688"/>
            <a:ext cx="8641085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draselného: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700808"/>
            <a:ext cx="8433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především jako činidlo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potravinářském průmyslu  při výrobě kakaa a čokolády.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285293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!!!Je to silná žíravina  není součástí potravin!!! 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!!!Používá se pouze při jejich výrobě, ale potraviny jej nesmí obsahovat !!!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528" y="4509120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v textilním průmyslu při barvení textilu.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75928" y="5229200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jako elektrolyt do různých druhů elektrických galvanických článků a baterií.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1340768"/>
            <a:ext cx="8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cs-CZ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916832"/>
            <a:ext cx="858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pevná práškovitá bílá látka.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393305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Výchozí surovinou při výrobě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je přírodní uhličitan vápenatý  CaCO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3</a:t>
            </a:r>
            <a:r>
              <a:rPr lang="cs-CZ" sz="2400" b="1" i="1" dirty="0" smtClean="0">
                <a:latin typeface="Times New Roman"/>
                <a:cs typeface="Times New Roman"/>
              </a:rPr>
              <a:t> – vápenec.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3356992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Popište ve správném pořadí postup výroby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4797152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Ten se vypaluje ve vápenkách při teplotě 950 °C,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249289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Pokud je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rozmíchán ve vodě, tvoří suspenzi zvanou „vápenné mléko“.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6093296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 vápenatý - </a:t>
            </a:r>
            <a:r>
              <a:rPr lang="cs-CZ" sz="2400" b="1" i="1" dirty="0" err="1" smtClean="0">
                <a:latin typeface="Times New Roman"/>
                <a:cs typeface="Times New Roman"/>
              </a:rPr>
              <a:t>CaO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tzv. pálené vápno.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69269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VÁPENATÝ – Ca(OH)</a:t>
            </a:r>
            <a:r>
              <a:rPr lang="cs-CZ" sz="28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681</Words>
  <Application>Microsoft Office PowerPoint</Application>
  <PresentationFormat>Předvádění na obrazovce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 Vybrané příklady průmyslově významných hydroxidů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hydroxidů</dc:title>
  <dc:creator>Ptacek</dc:creator>
  <cp:lastModifiedBy>Ptacek</cp:lastModifiedBy>
  <cp:revision>32</cp:revision>
  <dcterms:created xsi:type="dcterms:W3CDTF">2013-01-08T10:12:07Z</dcterms:created>
  <dcterms:modified xsi:type="dcterms:W3CDTF">2015-02-26T09:33:36Z</dcterms:modified>
</cp:coreProperties>
</file>