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938A-15F4-4D51-AE4B-5C2535D0681A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55674-A7A4-4A43-A7C2-A1DC73C4E4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AB9F50-3C63-4011-A90B-3893DBB43BF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>
                <a:solidFill>
                  <a:schemeClr val="bg1"/>
                </a:solidFill>
              </a:rPr>
              <a:t>Výpočet relativní </a:t>
            </a:r>
            <a:r>
              <a:rPr lang="cs-CZ" sz="4000" dirty="0" err="1" smtClean="0">
                <a:solidFill>
                  <a:schemeClr val="bg1"/>
                </a:solidFill>
              </a:rPr>
              <a:t>molekulovéhmotnosti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640960" cy="5487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?Jak se vypočítá relativní molekulová hmotnost?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?Co znamenají jednotlivé symboly ve vzorečku?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?V jakých jednotkách se vyjadřuje relativní atomová/molekulová hmotnost?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556792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=   m(XY)   /   m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92494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(X)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  relativní molekulová hmotnost molekuly XY 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35730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m(XY)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skutečná hmotnost molekuly XY v kg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429309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atomová hmotnostní jednotka v kg 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79512" y="6021288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 žádných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veličina relativní atomová/molekulová hmotnost je bez jednotky, neboli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bezrozměrná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1993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1: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Vypočítejte M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1412776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r(H)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1,01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30,97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15,99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?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350100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r(H)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3]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+ 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r(P)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4]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5928" y="4077072"/>
            <a:ext cx="7912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[1,01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3]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30,97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[15,99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4]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 smtClean="0"/>
          </a:p>
          <a:p>
            <a:pPr algn="ctr"/>
            <a:endParaRPr lang="cs-CZ" sz="2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5928" y="458112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= 97,99</a:t>
            </a:r>
            <a:endParaRPr lang="cs-CZ" sz="2400" u="sng" baseline="-25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251520" y="5733256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Relativní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molekulov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hmotn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ost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yseliny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trihydrogenfosforečné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97,99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1993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Příklad 2: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Vypočítejte hmotnost 5 molekul NH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Zápis: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M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99792" y="2060848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r(H)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1,01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r(N)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14,01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?</a:t>
            </a:r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3528" y="4493019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r(N)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r(H)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5928" y="5085184"/>
            <a:ext cx="7912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14,01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[1,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2400" baseline="-25000" dirty="0" smtClean="0"/>
          </a:p>
          <a:p>
            <a:pPr algn="ctr"/>
            <a:endParaRPr lang="cs-CZ" sz="2400" baseline="-25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5928" y="573325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= 17,04</a:t>
            </a:r>
            <a:endParaRPr lang="cs-CZ" sz="2400" u="sng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991944"/>
          </a:xfrm>
        </p:spPr>
        <p:txBody>
          <a:bodyPr/>
          <a:lstStyle/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m NH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Řešení (výpočet m 5NH</a:t>
            </a:r>
            <a:r>
              <a:rPr lang="cs-CZ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Odpověď: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371703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5NH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m 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   </a:t>
            </a:r>
            <a:endParaRPr lang="cs-CZ" sz="2400" baseline="-25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141277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r(NH3 )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= m(NH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  /   m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cs-CZ" sz="2400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5928" y="2060848"/>
            <a:ext cx="7912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17,04   = m(NH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 /   1,6605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75928" y="256490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m(NH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) = 2,829 • 10</a:t>
            </a:r>
            <a:r>
              <a:rPr lang="cs-CZ" sz="2400" b="1" u="sng" baseline="30000" dirty="0" smtClean="0">
                <a:latin typeface="Times New Roman" pitchFamily="18" charset="0"/>
                <a:cs typeface="Times New Roman" pitchFamily="18" charset="0"/>
              </a:rPr>
              <a:t>-26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kg</a:t>
            </a:r>
            <a:endParaRPr lang="cs-CZ" sz="2400" u="sng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5928" y="428537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m 5NH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= 2,829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-26 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5   </a:t>
            </a:r>
            <a:endParaRPr lang="cs-CZ" sz="2400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5928" y="479715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m 5NH</a:t>
            </a:r>
            <a:r>
              <a:rPr lang="cs-CZ" sz="2400" b="1" u="sng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= 1,415 • 10</a:t>
            </a:r>
            <a:r>
              <a:rPr lang="cs-CZ" sz="2400" b="1" u="sng" baseline="30000" dirty="0" smtClean="0">
                <a:latin typeface="Times New Roman" pitchFamily="18" charset="0"/>
                <a:cs typeface="Times New Roman" pitchFamily="18" charset="0"/>
              </a:rPr>
              <a:t>-26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 kg   </a:t>
            </a:r>
            <a:endParaRPr lang="cs-CZ" sz="2400" u="sng" baseline="-25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7504" y="5733256"/>
            <a:ext cx="9036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Skutečná hmotnost pěti molekul atomu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cs-CZ" sz="2400" b="1" i="1" dirty="0" smtClean="0"/>
              <a:t>je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1,415 • 10</a:t>
            </a:r>
            <a:r>
              <a:rPr lang="cs-CZ" sz="2400" b="1" baseline="30000" dirty="0" smtClean="0">
                <a:latin typeface="Times New Roman" pitchFamily="18" charset="0"/>
                <a:cs typeface="Times New Roman" pitchFamily="18" charset="0"/>
              </a:rPr>
              <a:t>-26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kg </a:t>
            </a:r>
            <a:endParaRPr lang="cs-CZ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5880"/>
          </a:xfrm>
        </p:spPr>
        <p:txBody>
          <a:bodyPr/>
          <a:lstStyle/>
          <a:p>
            <a:pPr>
              <a:buNone/>
            </a:pPr>
            <a:r>
              <a:rPr lang="cs-CZ" b="1" i="1" dirty="0" smtClean="0"/>
              <a:t>Literatura:</a:t>
            </a:r>
          </a:p>
          <a:p>
            <a:pPr>
              <a:buNone/>
            </a:pPr>
            <a:r>
              <a:rPr lang="cs-CZ" dirty="0" smtClean="0"/>
              <a:t>ŠRÁMEK,V., KOSINA, L. </a:t>
            </a:r>
            <a:r>
              <a:rPr lang="cs-CZ" i="1" dirty="0" smtClean="0"/>
              <a:t>CHEMICKÉ VÝPOČTY A REAKCE</a:t>
            </a:r>
            <a:r>
              <a:rPr lang="cs-CZ" dirty="0" smtClean="0"/>
              <a:t>. Úvaly u Prahy: ALBRA, 1996.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299</Words>
  <Application>Microsoft Office PowerPoint</Application>
  <PresentationFormat>Předvádění na obrazovce (4:3)</PresentationFormat>
  <Paragraphs>81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Výpočet relativní molekulovéhmotnosti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Výpočet relativní molekulovéhmotnosti</dc:title>
  <dc:creator>Ptacek</dc:creator>
  <cp:lastModifiedBy>Ptacek</cp:lastModifiedBy>
  <cp:revision>20</cp:revision>
  <dcterms:created xsi:type="dcterms:W3CDTF">2012-10-04T18:20:38Z</dcterms:created>
  <dcterms:modified xsi:type="dcterms:W3CDTF">2015-02-19T10:07:39Z</dcterms:modified>
</cp:coreProperties>
</file>