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46" autoAdjust="0"/>
    <p:restoredTop sz="94660"/>
  </p:normalViewPr>
  <p:slideViewPr>
    <p:cSldViewPr>
      <p:cViewPr varScale="1">
        <p:scale>
          <a:sx n="102" d="100"/>
          <a:sy n="102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CC6DB-F35F-4201-BF09-331BEBC92E95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B3A27-D4A2-4EC3-8A10-5D5251F8CD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smtClean="0">
                <a:solidFill>
                  <a:schemeClr val="bg1"/>
                </a:solidFill>
              </a:rPr>
              <a:t>Hmotnostní zlomek 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484785"/>
            <a:ext cx="8713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Výpočet hmotnostního zlomku slouží k určení </a:t>
            </a:r>
            <a:r>
              <a:rPr lang="cs-CZ" sz="2400" b="1" i="1" dirty="0" smtClean="0">
                <a:solidFill>
                  <a:srgbClr val="FF3300"/>
                </a:solidFill>
                <a:latin typeface="Constantia" pitchFamily="18" charset="0"/>
              </a:rPr>
              <a:t>koncentrace rozpuštěné látky </a:t>
            </a:r>
            <a:r>
              <a:rPr lang="cs-CZ" sz="2400" b="1" i="1" dirty="0" smtClean="0">
                <a:latin typeface="Constantia" pitchFamily="18" charset="0"/>
              </a:rPr>
              <a:t>v určitém roztoku.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850" y="2924944"/>
            <a:ext cx="8369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Koncentrace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určité konkrétní látky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vyjadřuje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poměr množství této látky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ku celkovému množství směsi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ve které je tato konkrétní látka obsažena.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23528" y="980728"/>
            <a:ext cx="82089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 čemu slouží výpočet hmotnostního zlomku ?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3528" y="2492896"/>
            <a:ext cx="83613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znamená pojem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koncentace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látky ?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7" y="4221088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Příklad: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3789040"/>
            <a:ext cx="6804248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850" y="1628800"/>
            <a:ext cx="8521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40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=    </a:t>
            </a:r>
            <a:r>
              <a:rPr lang="cs-CZ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40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cs-CZ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40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cs-CZ" sz="4000" b="1" baseline="-25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3573016"/>
            <a:ext cx="8602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4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hmotnostní zlomek rozpuštěné látky A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149080"/>
            <a:ext cx="907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hmotnost rozpuštěné látky A (jejíž koncentraci zjišťujeme)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4725144"/>
            <a:ext cx="8907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hmotnost roztoku (celé směsi)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51520" y="836711"/>
            <a:ext cx="82809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vzoreček pro výpočet hmotnostního zlomku ?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2924944"/>
            <a:ext cx="84249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vyjadřují jednotlivé symboly ve vzorečku 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5301208"/>
            <a:ext cx="9059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     </a:t>
            </a:r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+   m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H2O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5877272"/>
            <a:ext cx="92120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H2O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hmotnost vody v roztoku</a:t>
            </a:r>
          </a:p>
          <a:p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2636912"/>
            <a:ext cx="85689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rozpuštěné látky:  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(KOH)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vody:                      m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100 g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roztoku:             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120 g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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(KOH)  + m (H</a:t>
            </a:r>
            <a:r>
              <a:rPr lang="cs-CZ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O)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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cs-CZ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hmotnostní zlomek KOH: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 (KOH) 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850" y="5301208"/>
            <a:ext cx="828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(KOH)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(KOH)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388" y="4797152"/>
            <a:ext cx="57562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w(KOH)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684584" y="5733256"/>
            <a:ext cx="94412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(KOH)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=    20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120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-1692696" y="6237312"/>
            <a:ext cx="106017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 (KOH) 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= 0,166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692696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endParaRPr lang="cs-CZ" sz="2600" dirty="0"/>
          </a:p>
        </p:txBody>
      </p:sp>
      <p:sp>
        <p:nvSpPr>
          <p:cNvPr id="12" name="Obdélník 11"/>
          <p:cNvSpPr/>
          <p:nvPr/>
        </p:nvSpPr>
        <p:spPr>
          <a:xfrm>
            <a:off x="179512" y="1124744"/>
            <a:ext cx="88569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Ve 100 g 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 bylo rozpuštěno 20 g KOH. Vypočítejte hmotnostní zlomek a hmotnostní procenta KOH v roztoku.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9512" y="2132856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23528" y="4221088"/>
            <a:ext cx="83521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Hmotnostní zlomek KOH v uvedeném roztoku je 0,166, což znamená, že množství KOH (vyjádřené v procentech) představuje 16,6 % hmotnosti roztoku.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23850" y="908720"/>
            <a:ext cx="80645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výpočet 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hmotnostních procent KOH v roztoku: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850" y="1700808"/>
            <a:ext cx="8521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(KOH)    •   100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hmotnostní procenta KOH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-396552" y="2420888"/>
            <a:ext cx="87134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0,166    •   100    =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16,6 % KOH </a:t>
            </a:r>
            <a:endParaRPr lang="cs-CZ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51520" y="3573016"/>
            <a:ext cx="492096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2636912"/>
            <a:ext cx="85689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rozpuštěné látky: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? g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vody:                  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 (H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O) 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? g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 roztoku:             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300 g 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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+ m (H</a:t>
            </a:r>
            <a:r>
              <a:rPr lang="cs-CZ" sz="24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O)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</a:t>
            </a:r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hmotnostní zlomek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:     w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0,1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850" y="5301208"/>
            <a:ext cx="828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w 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)    = 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/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388" y="4797152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5733256"/>
            <a:ext cx="73530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0,1   =    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300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-324544" y="6237312"/>
            <a:ext cx="92335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   300    •   0,1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692696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endParaRPr lang="cs-CZ" sz="2600" dirty="0"/>
          </a:p>
        </p:txBody>
      </p:sp>
      <p:sp>
        <p:nvSpPr>
          <p:cNvPr id="12" name="Obdélník 11"/>
          <p:cNvSpPr/>
          <p:nvPr/>
        </p:nvSpPr>
        <p:spPr>
          <a:xfrm>
            <a:off x="179512" y="1124744"/>
            <a:ext cx="88569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Kolik gramů </a:t>
            </a:r>
            <a:r>
              <a:rPr lang="cs-CZ" sz="2600" b="1" dirty="0" err="1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a kolik gramů H</a:t>
            </a:r>
            <a:r>
              <a:rPr lang="cs-CZ" sz="26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O potřebujeme na přípravu 300 g 10% roztoku </a:t>
            </a:r>
            <a:r>
              <a:rPr lang="cs-CZ" sz="2600" b="1" dirty="0" err="1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79512" y="2132856"/>
            <a:ext cx="47990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600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8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052736"/>
            <a:ext cx="8909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   30 g </a:t>
            </a:r>
            <a:endParaRPr lang="cs-CZ" sz="2400" u="sng" baseline="-25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55576" y="2204864"/>
            <a:ext cx="4471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O) 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  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-    m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755576" y="2852936"/>
            <a:ext cx="5256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(H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O) 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   300    -    30 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755576" y="3429000"/>
            <a:ext cx="5408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 (H</a:t>
            </a:r>
            <a:r>
              <a:rPr lang="cs-CZ" sz="2400" b="1" u="sng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O)    =    270 g </a:t>
            </a:r>
            <a:endParaRPr lang="cs-CZ" sz="2400" u="sng" dirty="0">
              <a:solidFill>
                <a:srgbClr val="C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4437112"/>
            <a:ext cx="492096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51520" y="4941168"/>
            <a:ext cx="88924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 přípravu 300 g 10% roztoku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potřebujeme 30 g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270 g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1268760"/>
            <a:ext cx="2592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i="1" dirty="0" smtClean="0"/>
              <a:t>Literatura:</a:t>
            </a:r>
            <a:endParaRPr lang="cs-CZ" sz="2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91683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cs-CZ" sz="2400" b="1" dirty="0" smtClean="0"/>
              <a:t>ŠRÁMEK,V., KOSINA, L. </a:t>
            </a:r>
            <a:r>
              <a:rPr lang="cs-CZ" sz="2400" b="1" i="1" dirty="0" smtClean="0"/>
              <a:t>CHEMICKÉ VÝPOČTY A REAKCE</a:t>
            </a:r>
            <a:r>
              <a:rPr lang="cs-CZ" sz="2400" b="1" dirty="0" smtClean="0"/>
              <a:t>. Úvaly u Prahy: ALBRA, 1996.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1139</TotalTime>
  <Words>447</Words>
  <Application>Microsoft Office PowerPoint</Application>
  <PresentationFormat>Předvádění na obrazovce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Hmotnostní zlomek 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127</cp:revision>
  <dcterms:created xsi:type="dcterms:W3CDTF">2013-02-12T16:36:17Z</dcterms:created>
  <dcterms:modified xsi:type="dcterms:W3CDTF">2015-03-05T13:40:20Z</dcterms:modified>
</cp:coreProperties>
</file>