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6" r:id="rId4"/>
    <p:sldId id="260" r:id="rId5"/>
    <p:sldId id="267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24" autoAdjust="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0D9C0-59C3-49D0-B70C-4E2B884A8E3F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E7178-7373-4193-8284-517E46870E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Výpočet obsahu prvků ve sloučenině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700808"/>
            <a:ext cx="8713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Hmotnostní zlomek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w</a:t>
            </a:r>
            <a:r>
              <a:rPr lang="cs-CZ" sz="2400" b="1" i="1" dirty="0" smtClean="0">
                <a:latin typeface="Constantia" pitchFamily="18" charset="0"/>
              </a:rPr>
              <a:t> vyjadřuje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podíl</a:t>
            </a:r>
            <a:r>
              <a:rPr lang="cs-CZ" sz="2400" b="1" i="1" dirty="0" smtClean="0">
                <a:latin typeface="Constantia" pitchFamily="18" charset="0"/>
              </a:rPr>
              <a:t> hmotnosti látky obsažené ve sloučenině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m (A)</a:t>
            </a:r>
            <a:r>
              <a:rPr lang="cs-CZ" sz="2400" b="1" i="1" dirty="0" smtClean="0">
                <a:latin typeface="Constantia" pitchFamily="18" charset="0"/>
              </a:rPr>
              <a:t> a celkové hmotnosti sloučeniny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m (s).</a:t>
            </a:r>
            <a:endParaRPr lang="cs-CZ" sz="24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3528" y="836712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vyjadřuje veličina hmotnostní zlomek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vzhledem k obsahu určité látky ve sloučenině: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51520" y="3068960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převedeme hmotnostní zlomek na hmotnostní procenta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03225" y="3933056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Hmotnostní zlomek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w</a:t>
            </a:r>
            <a:r>
              <a:rPr lang="cs-CZ" sz="2400" b="1" i="1" dirty="0" smtClean="0">
                <a:latin typeface="Constantia" pitchFamily="18" charset="0"/>
              </a:rPr>
              <a:t> převedeme na hmotnostní procenta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vynásobením stem.</a:t>
            </a:r>
            <a:endParaRPr lang="cs-CZ" sz="24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1520" y="4941168"/>
            <a:ext cx="85773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jednotka hmotnostního zlomku ?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7" y="5445224"/>
            <a:ext cx="8873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Žádná,</a:t>
            </a:r>
            <a:r>
              <a:rPr lang="cs-CZ" sz="2400" b="1" i="1" dirty="0" smtClean="0">
                <a:latin typeface="Constantia" pitchFamily="18" charset="0"/>
              </a:rPr>
              <a:t> hmotnostní zlomek je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bez jednotky</a:t>
            </a:r>
            <a:r>
              <a:rPr lang="cs-CZ" sz="2400" b="1" i="1" dirty="0" smtClean="0">
                <a:latin typeface="Constantia" pitchFamily="18" charset="0"/>
              </a:rPr>
              <a:t>, lze jej však převádět na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hmotnostní procenta</a:t>
            </a:r>
            <a:r>
              <a:rPr lang="cs-CZ" sz="2400" b="1" i="1" dirty="0" smtClean="0">
                <a:latin typeface="Constantia" pitchFamily="18" charset="0"/>
              </a:rPr>
              <a:t>. </a:t>
            </a:r>
            <a:endParaRPr lang="cs-CZ" sz="24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645024"/>
            <a:ext cx="84333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jednotlivých symbolů uvedených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ve vzorečku: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509120"/>
            <a:ext cx="86024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% (X)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hmotnostní procenta prvku X obsaženého ve sloučenině XY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5373216"/>
            <a:ext cx="87548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 (X)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relativní atomová hmotnost prvku X obsaženého ve sloučenině XY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6237312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(XY)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relativní molekulová hmotnost sloučeniny XY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844824"/>
            <a:ext cx="76317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251520" y="836712"/>
            <a:ext cx="84333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vzoreček pro výpočet hmotnostních procent prvku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ve sloučenině: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204864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O: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C:  Ar (C)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12,01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procenta O: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%(O)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molekulová hmotnost CO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?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764704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6633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196752"/>
            <a:ext cx="88569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Vypočítejte hmotnostní procenta O v CO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baseline="-25000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177281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9388" y="4293096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187624" y="4869160"/>
            <a:ext cx="7344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Ar (C)    +    2 • Ar (O)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517232"/>
            <a:ext cx="84331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12,01    +    2 • 16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6165304"/>
            <a:ext cx="6912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=   44,01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388" y="764704"/>
            <a:ext cx="5756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w(O)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340768"/>
            <a:ext cx="9361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2 •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(CO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1916832"/>
            <a:ext cx="496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2 • 16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44,01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6" y="3068960"/>
            <a:ext cx="511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 (O)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0,73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79712" y="2492897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32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44,01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3717032"/>
            <a:ext cx="5908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%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79712" y="4221088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%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w (O)  • 100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19672" y="4725144"/>
            <a:ext cx="4544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%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0,73  • 100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59632" y="5229200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 (O)    = 73 %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5733256"/>
            <a:ext cx="7920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  <a:endParaRPr lang="cs-CZ" sz="26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979712" y="6165304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 CO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je obsaženo 73 % kyslíku O.</a:t>
            </a:r>
            <a:r>
              <a:rPr lang="cs-CZ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204864"/>
            <a:ext cx="87129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55,85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O:    Ar (O)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(skutečná) 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  m (Fe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= 10 g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procenta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%(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(skutečná)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(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?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764704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6633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196752"/>
            <a:ext cx="88569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Kolik gramů </a:t>
            </a:r>
            <a:r>
              <a:rPr lang="cs-CZ" sz="2600" b="1" dirty="0" err="1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je obsaženo v 10 g Fe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cs-CZ" sz="2600" b="1" baseline="-25000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177281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9388" y="4581128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(Fe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5157192"/>
            <a:ext cx="6840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2 • Ar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+  3 • Ar (O)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5661248"/>
            <a:ext cx="7497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(2 • 55,85)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+  (3 • 16)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3568" y="6165304"/>
            <a:ext cx="6480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(Fe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=   159,7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388" y="620688"/>
            <a:ext cx="5756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w(</a:t>
            </a:r>
            <a:r>
              <a:rPr lang="cs-CZ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1124744"/>
            <a:ext cx="70567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2 •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1556792"/>
            <a:ext cx="496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2 • 55,85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159,7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6" y="2564904"/>
            <a:ext cx="511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 (</a:t>
            </a: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0,699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79712" y="2060849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111,7 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159,7 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3429000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m 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 10 g Fe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4005064"/>
            <a:ext cx="66967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m (Fe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5733256"/>
            <a:ext cx="7920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  <a:endParaRPr lang="cs-CZ" sz="26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979712" y="6165304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 10 g Fe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je obsaženo 6,99 g železa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4437112"/>
            <a:ext cx="496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0,6994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10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547664" y="4869160"/>
            <a:ext cx="511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10   •   0,699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75656" y="5301208"/>
            <a:ext cx="446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 =   6,99 g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570</Words>
  <Application>Microsoft Office PowerPoint</Application>
  <PresentationFormat>Předvádění na obrazovce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Výpočet obsahu prvků ve sloučenině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44</cp:revision>
  <dcterms:created xsi:type="dcterms:W3CDTF">2013-02-14T13:15:56Z</dcterms:created>
  <dcterms:modified xsi:type="dcterms:W3CDTF">2015-03-05T13:39:57Z</dcterms:modified>
</cp:coreProperties>
</file>