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0" r:id="rId2"/>
    <p:sldId id="267" r:id="rId3"/>
    <p:sldId id="268" r:id="rId4"/>
    <p:sldId id="269" r:id="rId5"/>
    <p:sldId id="270" r:id="rId6"/>
    <p:sldId id="271" r:id="rId7"/>
    <p:sldId id="262" r:id="rId8"/>
    <p:sldId id="27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0AF7F-1B92-484B-A9E2-527AAD025FD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C5F2A-3794-4362-AB0F-3A5236112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Tvorba názvů solí ze vzorce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51520" y="764704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Schéma postupu tvorby názvu solí ze vzorce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9552" y="3140968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Pomocí kationtu ze vzorce soli odvodíme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vzorec a název výchozího hydroxidu.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39552" y="4221088"/>
            <a:ext cx="8073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Pomocí aniontu ze vzorce soli odvodíme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vzorec a název výchozí kyseliny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39552" y="5301208"/>
            <a:ext cx="8225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5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Z názvů výchozího hydroxidu a výchozí kyseliny odvodíme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název soli.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39552" y="1556792"/>
            <a:ext cx="8073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 2" pitchFamily="18" charset="2"/>
              <a:buAutoNum type="arabicPeriod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Nejprve určíme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náboj na kationtu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ve vzorci soli.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39552" y="2348880"/>
            <a:ext cx="8225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Následně určíme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náboj na aniontu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ve vzorci soli.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2339752" y="2492896"/>
            <a:ext cx="43204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cs-CZ" sz="48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4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4800" dirty="0"/>
          </a:p>
        </p:txBody>
      </p:sp>
      <p:sp>
        <p:nvSpPr>
          <p:cNvPr id="8" name="Obdélník 7"/>
          <p:cNvSpPr/>
          <p:nvPr/>
        </p:nvSpPr>
        <p:spPr>
          <a:xfrm>
            <a:off x="611560" y="764705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Vytvořte název následující soli: BaCO</a:t>
            </a:r>
            <a:r>
              <a:rPr lang="cs-CZ" sz="28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9552" y="1412777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 2" pitchFamily="18" charset="2"/>
              <a:buAutoNum type="arabicPeriod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Jako první doplníme elektrický náboj nad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kation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(nad „spermii“):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23528" y="378904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Podle čeho určujeme náboj nad kationtem ?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288" y="4293096"/>
            <a:ext cx="8497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Náboj nad kationtem určíme podle čísla skupiny periodické tabulky, ve které se prvek nachází. 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5301208"/>
            <a:ext cx="86500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Toto pravidlo platí pouze pro prvky I. a II. skupiny periodické soustavy prvků. 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611560" y="908720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Následně podle čísla nad kationtem určíme také číslo nad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aniontem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(nad „vajíčkem“):</a:t>
            </a:r>
          </a:p>
        </p:txBody>
      </p:sp>
      <p:sp>
        <p:nvSpPr>
          <p:cNvPr id="15" name="TextovéPole 4"/>
          <p:cNvSpPr txBox="1">
            <a:spLocks noChangeArrowheads="1"/>
          </p:cNvSpPr>
          <p:nvPr/>
        </p:nvSpPr>
        <p:spPr bwMode="auto">
          <a:xfrm>
            <a:off x="2195736" y="2132856"/>
            <a:ext cx="47527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cs-C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4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4800" b="1" baseline="5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cs-CZ" sz="4800" b="1" baseline="5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23528" y="335699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Podle čeho určujeme náboj nad aniontem ?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288" y="3933056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Zkontrolujeme, zda nábojové číslo z kationtu spadlo „do kříže“.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4509121"/>
            <a:ext cx="865003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Jestliže nespadlo (jako v případě BaCO</a:t>
            </a:r>
            <a:r>
              <a:rPr lang="cs-CZ" sz="2400" b="1" i="1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), znamená to, že se muselo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krátit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(s dvojkou)  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na aniontu musí být  nábojové číslo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DVOJKA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95536" y="5733256"/>
            <a:ext cx="88024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V opačném případě (což není u BaCO</a:t>
            </a:r>
            <a:r>
              <a:rPr lang="cs-CZ" sz="2400" b="1" i="1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), by nad aniontem muselo být nábojové číslo jednička.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899592" y="2348880"/>
            <a:ext cx="7416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Ba(OH)</a:t>
            </a:r>
            <a:r>
              <a:rPr lang="cs-CZ" sz="32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HYDROXID BARNATÝ</a:t>
            </a: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9552" y="908721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Vzorec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výchozího hydroxidu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odvodíme tak, že ke kationtu doplníme takový počet hydroxidových skupin, kolik udává nábojové číslo kationtu: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11560" y="350100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Vzorec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výchozí kyseliny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odvodíme tak, že k aniontu doplníme takový počet 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kolik udává nábojové číslo aniontu:</a:t>
            </a:r>
          </a:p>
        </p:txBody>
      </p:sp>
      <p:sp>
        <p:nvSpPr>
          <p:cNvPr id="15" name="TextovéPole 4"/>
          <p:cNvSpPr txBox="1">
            <a:spLocks noChangeArrowheads="1"/>
          </p:cNvSpPr>
          <p:nvPr/>
        </p:nvSpPr>
        <p:spPr bwMode="auto">
          <a:xfrm>
            <a:off x="827584" y="4869160"/>
            <a:ext cx="7272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KYSELINA UHLIČITÁ</a:t>
            </a:r>
            <a:endParaRPr lang="cs-CZ" sz="3200" b="1" baseline="5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899592" y="3501008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hydroxid barnatý</a:t>
            </a:r>
            <a:r>
              <a:rPr lang="cs-C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příjmení: </a:t>
            </a:r>
            <a:r>
              <a:rPr lang="cs-C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BARNATÝ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9552" y="908721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5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 odvození názvu soli lze využít mnemotechnickou pomůcku, kdy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výchozí kyselina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(v roli „maminky“) dává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„jméno“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soli a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výchozí hydroxid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(v roli „tatínka“) dává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„příjmení“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soli: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11560" y="5157192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defRPr/>
            </a:pP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UHLIČITAN 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BARNATÝ</a:t>
            </a:r>
            <a:endParaRPr lang="cs-CZ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4"/>
          <p:cNvSpPr txBox="1">
            <a:spLocks noChangeArrowheads="1"/>
          </p:cNvSpPr>
          <p:nvPr/>
        </p:nvSpPr>
        <p:spPr bwMode="auto">
          <a:xfrm>
            <a:off x="827584" y="2708920"/>
            <a:ext cx="7272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kyselina uhličitá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jméno: 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UHLIČITAN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800" b="1" baseline="5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3568" y="4509120"/>
            <a:ext cx="83529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cs-CZ" sz="2600" b="1" u="sng" dirty="0" smtClean="0">
                <a:solidFill>
                  <a:srgbClr val="00B050"/>
                </a:solidFill>
                <a:latin typeface="Times New Roman"/>
                <a:cs typeface="Times New Roman"/>
              </a:rPr>
              <a:t>Vyvozený název soli: </a:t>
            </a:r>
            <a:endParaRPr lang="cs-CZ" sz="26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549275"/>
            <a:ext cx="8075612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solí: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Ca(ClO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(CO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(ClO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SrSO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Mg(NO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915816" y="1557338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chlorečnan vápenatý</a:t>
            </a:r>
            <a:endParaRPr lang="cs-CZ" sz="24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915816" y="2060575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uhličitan železitý</a:t>
            </a:r>
            <a:endParaRPr lang="cs-CZ" sz="24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915816" y="2565400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křemičitan draselný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915816" y="3068638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chloristan zinečnatý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915816" y="3573463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síran strontnatý</a:t>
            </a:r>
            <a:endParaRPr lang="cs-CZ" sz="24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915816" y="4076700"/>
            <a:ext cx="3672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dusitan hořečnatý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cs typeface="Times New Roman" pitchFamily="18" charset="0"/>
              </a:rPr>
              <a:t>PTÁČEK, Petr. VYUŽITÍ MNEMOTECHNICKÝCH POMŮCEK PŘI VÝUCE CHEMICKÉHO NÁZVOSLOVÍ NA ZÁKLADNÍ ŠKOLE. </a:t>
            </a:r>
            <a:r>
              <a:rPr lang="cs-CZ" sz="2400" b="1" dirty="0" err="1" smtClean="0">
                <a:cs typeface="Times New Roman" pitchFamily="18" charset="0"/>
              </a:rPr>
              <a:t>Journal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of</a:t>
            </a:r>
            <a:r>
              <a:rPr lang="cs-CZ" sz="2400" b="1" dirty="0" smtClean="0">
                <a:cs typeface="Times New Roman" pitchFamily="18" charset="0"/>
              </a:rPr>
              <a:t> Technology </a:t>
            </a:r>
            <a:r>
              <a:rPr lang="cs-CZ" sz="2400" b="1" dirty="0" err="1" smtClean="0">
                <a:cs typeface="Times New Roman" pitchFamily="18" charset="0"/>
              </a:rPr>
              <a:t>and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Information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Education</a:t>
            </a:r>
            <a:r>
              <a:rPr lang="cs-CZ" sz="2400" dirty="0" smtClean="0">
                <a:cs typeface="Times New Roman" pitchFamily="18" charset="0"/>
              </a:rPr>
              <a:t>, Ústí nad Labem: Univerzita J. E. </a:t>
            </a:r>
            <a:r>
              <a:rPr lang="cs-CZ" sz="2400" dirty="0" err="1" smtClean="0">
                <a:cs typeface="Times New Roman" pitchFamily="18" charset="0"/>
              </a:rPr>
              <a:t>Purkyně</a:t>
            </a:r>
            <a:r>
              <a:rPr lang="cs-CZ" sz="2400" dirty="0" smtClean="0">
                <a:cs typeface="Times New Roman" pitchFamily="18" charset="0"/>
              </a:rPr>
              <a:t> Ústí nad Labem, 2011, 1, od s. 44-47, 4 s. ISSN 1803-537X. 2011.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</a:t>
            </a:r>
            <a:br>
              <a:rPr lang="cs-CZ" sz="2400" dirty="0" smtClean="0"/>
            </a:b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372</TotalTime>
  <Words>403</Words>
  <Application>Microsoft Office PowerPoint</Application>
  <PresentationFormat>Předvádění na obrazovce (4:3)</PresentationFormat>
  <Paragraphs>46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Tvorba názvů solí ze vzorce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43</cp:revision>
  <dcterms:created xsi:type="dcterms:W3CDTF">2013-01-12T14:46:57Z</dcterms:created>
  <dcterms:modified xsi:type="dcterms:W3CDTF">2015-02-26T09:35:42Z</dcterms:modified>
</cp:coreProperties>
</file>