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314" r:id="rId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70" d="100"/>
          <a:sy n="70" d="100"/>
        </p:scale>
        <p:origin x="15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9. 3. 2015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BURTON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</a:rPr>
              <a:t>Graeme</a:t>
            </a:r>
            <a:r>
              <a:rPr lang="cs-CZ" sz="2400" dirty="0">
                <a:latin typeface="Calibri" panose="020F0502020204030204" pitchFamily="34" charset="0"/>
              </a:rPr>
              <a:t> - JIRÁK, Jan. Úvod do studia médií. Brno: </a:t>
            </a:r>
            <a:r>
              <a:rPr lang="cs-CZ" sz="2400" dirty="0" err="1">
                <a:latin typeface="Calibri" panose="020F0502020204030204" pitchFamily="34" charset="0"/>
              </a:rPr>
              <a:t>Barrister</a:t>
            </a:r>
            <a:r>
              <a:rPr lang="cs-CZ" sz="2400" dirty="0">
                <a:latin typeface="Calibri" panose="020F0502020204030204" pitchFamily="34" charset="0"/>
              </a:rPr>
              <a:t> &amp; </a:t>
            </a:r>
            <a:r>
              <a:rPr lang="cs-CZ" sz="2400" dirty="0" err="1">
                <a:latin typeface="Calibri" panose="020F0502020204030204" pitchFamily="34" charset="0"/>
              </a:rPr>
              <a:t>Principal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2003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REIFOVÁ</a:t>
            </a:r>
            <a:r>
              <a:rPr lang="cs-CZ" sz="2400" dirty="0">
                <a:latin typeface="Calibri" panose="020F0502020204030204" pitchFamily="34" charset="0"/>
              </a:rPr>
              <a:t>, Irena a kol. Slovník mediální komunikace. Praha: Portál, </a:t>
            </a:r>
            <a:r>
              <a:rPr lang="cs-CZ" sz="2400" dirty="0" smtClean="0">
                <a:latin typeface="Calibri" panose="020F0502020204030204" pitchFamily="34" charset="0"/>
              </a:rPr>
              <a:t>2004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LABISCHOVÁ, Denisa. Didaktika mediální výchovy. Ostrava: Ostravská univerzita, 2011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DOKOUPIL</a:t>
            </a:r>
            <a:r>
              <a:rPr lang="cs-CZ" sz="2400" dirty="0">
                <a:latin typeface="Calibri" panose="020F0502020204030204" pitchFamily="34" charset="0"/>
              </a:rPr>
              <a:t>, Blahoslav a kol. Slovník literárních časopisů, periodických literárních sborníků a almanachů 1945-2000. Brno, Olomouc: Host, </a:t>
            </a:r>
            <a:r>
              <a:rPr lang="cs-CZ" sz="2400" dirty="0" err="1">
                <a:latin typeface="Calibri" panose="020F0502020204030204" pitchFamily="34" charset="0"/>
              </a:rPr>
              <a:t>Votobia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2002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OSVALDOVÁ</a:t>
            </a:r>
            <a:r>
              <a:rPr lang="cs-CZ" sz="2400" dirty="0">
                <a:latin typeface="Calibri" panose="020F0502020204030204" pitchFamily="34" charset="0"/>
              </a:rPr>
              <a:t>, Barbora a kol. Encyklopedie praktické žurnalistiky. Praha: Libri, </a:t>
            </a:r>
            <a:r>
              <a:rPr lang="cs-CZ" sz="2400" dirty="0" smtClean="0">
                <a:latin typeface="Calibri" panose="020F0502020204030204" pitchFamily="34" charset="0"/>
              </a:rPr>
              <a:t>1999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err="1" smtClean="0">
                <a:latin typeface="Calibri" panose="020F0502020204030204" pitchFamily="34" charset="0"/>
              </a:rPr>
              <a:t>Kurikulární</a:t>
            </a:r>
            <a:r>
              <a:rPr lang="cs-CZ" sz="2400" dirty="0" smtClean="0">
                <a:latin typeface="Calibri" panose="020F0502020204030204" pitchFamily="34" charset="0"/>
              </a:rPr>
              <a:t> dokumenty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3123</TotalTime>
  <Words>93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2</vt:lpstr>
      <vt:lpstr>Austin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Pavlína Sedláčková</cp:lastModifiedBy>
  <cp:revision>562</cp:revision>
  <dcterms:created xsi:type="dcterms:W3CDTF">2013-04-13T14:50:58Z</dcterms:created>
  <dcterms:modified xsi:type="dcterms:W3CDTF">2015-03-09T12:48:02Z</dcterms:modified>
</cp:coreProperties>
</file>